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sldIdLst>
    <p:sldId id="256" r:id="rId5"/>
    <p:sldId id="302" r:id="rId6"/>
    <p:sldId id="290" r:id="rId7"/>
    <p:sldId id="289" r:id="rId8"/>
    <p:sldId id="304" r:id="rId9"/>
    <p:sldId id="305" r:id="rId10"/>
    <p:sldId id="288" r:id="rId11"/>
    <p:sldId id="292" r:id="rId12"/>
    <p:sldId id="293" r:id="rId13"/>
    <p:sldId id="299" r:id="rId14"/>
    <p:sldId id="307" r:id="rId15"/>
    <p:sldId id="309" r:id="rId16"/>
    <p:sldId id="310" r:id="rId17"/>
    <p:sldId id="311" r:id="rId18"/>
    <p:sldId id="312" r:id="rId19"/>
    <p:sldId id="313" r:id="rId20"/>
    <p:sldId id="314" r:id="rId21"/>
    <p:sldId id="315" r:id="rId22"/>
    <p:sldId id="316" r:id="rId23"/>
    <p:sldId id="317" r:id="rId24"/>
    <p:sldId id="306" r:id="rId25"/>
    <p:sldId id="294" r:id="rId26"/>
    <p:sldId id="300" r:id="rId27"/>
    <p:sldId id="296" r:id="rId28"/>
    <p:sldId id="301" r:id="rId29"/>
    <p:sldId id="319" r:id="rId30"/>
    <p:sldId id="320" r:id="rId31"/>
    <p:sldId id="321" r:id="rId32"/>
    <p:sldId id="322" r:id="rId33"/>
    <p:sldId id="323" r:id="rId34"/>
    <p:sldId id="324" r:id="rId35"/>
    <p:sldId id="325" r:id="rId36"/>
    <p:sldId id="326" r:id="rId37"/>
    <p:sldId id="327" r:id="rId38"/>
    <p:sldId id="328" r:id="rId39"/>
    <p:sldId id="318" r:id="rId40"/>
    <p:sldId id="287" r:id="rId41"/>
    <p:sldId id="303"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8E5"/>
    <a:srgbClr val="FFFD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809EF-6EA2-49B5-ABB7-9B4DAE8F8CE7}" v="566" dt="2020-11-22T22:51:21.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3" autoAdjust="0"/>
    <p:restoredTop sz="79394" autoAdjust="0"/>
  </p:normalViewPr>
  <p:slideViewPr>
    <p:cSldViewPr snapToGrid="0" snapToObjects="1">
      <p:cViewPr varScale="1">
        <p:scale>
          <a:sx n="99" d="100"/>
          <a:sy n="99" d="100"/>
        </p:scale>
        <p:origin x="21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om, Brandon" userId="61c071b3-5620-40e0-b15a-e0617963535f" providerId="ADAL" clId="{61F809EF-6EA2-49B5-ABB7-9B4DAE8F8CE7}"/>
    <pc:docChg chg="undo custSel mod addSld delSld modSld sldOrd">
      <pc:chgData name="Croom, Brandon" userId="61c071b3-5620-40e0-b15a-e0617963535f" providerId="ADAL" clId="{61F809EF-6EA2-49B5-ABB7-9B4DAE8F8CE7}" dt="2020-11-22T22:50:11.733" v="10244" actId="2696"/>
      <pc:docMkLst>
        <pc:docMk/>
      </pc:docMkLst>
      <pc:sldChg chg="addSp delSp modSp modTransition modAnim modNotesTx">
        <pc:chgData name="Croom, Brandon" userId="61c071b3-5620-40e0-b15a-e0617963535f" providerId="ADAL" clId="{61F809EF-6EA2-49B5-ABB7-9B4DAE8F8CE7}" dt="2020-11-22T16:44:12.960" v="10167"/>
        <pc:sldMkLst>
          <pc:docMk/>
          <pc:sldMk cId="1677321490" sldId="256"/>
        </pc:sldMkLst>
        <pc:spChg chg="mod">
          <ac:chgData name="Croom, Brandon" userId="61c071b3-5620-40e0-b15a-e0617963535f" providerId="ADAL" clId="{61F809EF-6EA2-49B5-ABB7-9B4DAE8F8CE7}" dt="2020-11-21T20:59:03.530" v="133" actId="20577"/>
          <ac:spMkLst>
            <pc:docMk/>
            <pc:sldMk cId="1677321490" sldId="256"/>
            <ac:spMk id="2" creationId="{00000000-0000-0000-0000-000000000000}"/>
          </ac:spMkLst>
        </pc:spChg>
        <pc:spChg chg="mod">
          <ac:chgData name="Croom, Brandon" userId="61c071b3-5620-40e0-b15a-e0617963535f" providerId="ADAL" clId="{61F809EF-6EA2-49B5-ABB7-9B4DAE8F8CE7}" dt="2020-11-21T20:58:29.830" v="52" actId="27636"/>
          <ac:spMkLst>
            <pc:docMk/>
            <pc:sldMk cId="1677321490" sldId="256"/>
            <ac:spMk id="3" creationId="{00000000-0000-0000-0000-000000000000}"/>
          </ac:spMkLst>
        </pc:spChg>
        <pc:picChg chg="add del mod">
          <ac:chgData name="Croom, Brandon" userId="61c071b3-5620-40e0-b15a-e0617963535f" providerId="ADAL" clId="{61F809EF-6EA2-49B5-ABB7-9B4DAE8F8CE7}" dt="2020-11-22T15:40:43.513" v="10021"/>
          <ac:picMkLst>
            <pc:docMk/>
            <pc:sldMk cId="1677321490" sldId="256"/>
            <ac:picMk id="5" creationId="{EAF560E9-BDCD-45E4-87B9-E859389B8420}"/>
          </ac:picMkLst>
        </pc:picChg>
        <pc:picChg chg="add del mod">
          <ac:chgData name="Croom, Brandon" userId="61c071b3-5620-40e0-b15a-e0617963535f" providerId="ADAL" clId="{61F809EF-6EA2-49B5-ABB7-9B4DAE8F8CE7}" dt="2020-11-22T15:41:45.871" v="10023"/>
          <ac:picMkLst>
            <pc:docMk/>
            <pc:sldMk cId="1677321490" sldId="256"/>
            <ac:picMk id="6" creationId="{581C9BAE-1BA0-47B4-96DC-B21A3E168996}"/>
          </ac:picMkLst>
        </pc:picChg>
        <pc:picChg chg="add del mod">
          <ac:chgData name="Croom, Brandon" userId="61c071b3-5620-40e0-b15a-e0617963535f" providerId="ADAL" clId="{61F809EF-6EA2-49B5-ABB7-9B4DAE8F8CE7}" dt="2020-11-22T16:43:32.579" v="10166"/>
          <ac:picMkLst>
            <pc:docMk/>
            <pc:sldMk cId="1677321490" sldId="256"/>
            <ac:picMk id="7" creationId="{99E53C27-419E-4C62-971D-A8E8AB1C2B56}"/>
          </ac:picMkLst>
        </pc:picChg>
        <pc:picChg chg="add mod">
          <ac:chgData name="Croom, Brandon" userId="61c071b3-5620-40e0-b15a-e0617963535f" providerId="ADAL" clId="{61F809EF-6EA2-49B5-ABB7-9B4DAE8F8CE7}" dt="2020-11-22T16:44:12.960" v="10167"/>
          <ac:picMkLst>
            <pc:docMk/>
            <pc:sldMk cId="1677321490" sldId="256"/>
            <ac:picMk id="8" creationId="{0BFF22C5-93A8-40A9-ADB2-00FC6C98E3E0}"/>
          </ac:picMkLst>
        </pc:picChg>
      </pc:sldChg>
      <pc:sldChg chg="addSp modSp del modTransition">
        <pc:chgData name="Croom, Brandon" userId="61c071b3-5620-40e0-b15a-e0617963535f" providerId="ADAL" clId="{61F809EF-6EA2-49B5-ABB7-9B4DAE8F8CE7}" dt="2020-11-22T22:50:06.550" v="10243" actId="2696"/>
        <pc:sldMkLst>
          <pc:docMk/>
          <pc:sldMk cId="724448261" sldId="257"/>
        </pc:sldMkLst>
        <pc:picChg chg="add mod">
          <ac:chgData name="Croom, Brandon" userId="61c071b3-5620-40e0-b15a-e0617963535f" providerId="ADAL" clId="{61F809EF-6EA2-49B5-ABB7-9B4DAE8F8CE7}" dt="2020-11-22T15:43:08.568" v="10025"/>
          <ac:picMkLst>
            <pc:docMk/>
            <pc:sldMk cId="724448261" sldId="257"/>
            <ac:picMk id="3" creationId="{0BFD553E-7ED7-44A8-9FEA-FA7990B1F0C1}"/>
          </ac:picMkLst>
        </pc:picChg>
      </pc:sldChg>
      <pc:sldChg chg="del modTransition">
        <pc:chgData name="Croom, Brandon" userId="61c071b3-5620-40e0-b15a-e0617963535f" providerId="ADAL" clId="{61F809EF-6EA2-49B5-ABB7-9B4DAE8F8CE7}" dt="2020-11-21T20:56:33.577" v="2" actId="2696"/>
        <pc:sldMkLst>
          <pc:docMk/>
          <pc:sldMk cId="2023716259" sldId="269"/>
        </pc:sldMkLst>
      </pc:sldChg>
      <pc:sldChg chg="del modTransition">
        <pc:chgData name="Croom, Brandon" userId="61c071b3-5620-40e0-b15a-e0617963535f" providerId="ADAL" clId="{61F809EF-6EA2-49B5-ABB7-9B4DAE8F8CE7}" dt="2020-11-21T20:56:38.187" v="8" actId="2696"/>
        <pc:sldMkLst>
          <pc:docMk/>
          <pc:sldMk cId="1317524030" sldId="274"/>
        </pc:sldMkLst>
      </pc:sldChg>
      <pc:sldChg chg="del modTransition">
        <pc:chgData name="Croom, Brandon" userId="61c071b3-5620-40e0-b15a-e0617963535f" providerId="ADAL" clId="{61F809EF-6EA2-49B5-ABB7-9B4DAE8F8CE7}" dt="2020-11-21T20:56:35.040" v="4" actId="2696"/>
        <pc:sldMkLst>
          <pc:docMk/>
          <pc:sldMk cId="1024663233" sldId="277"/>
        </pc:sldMkLst>
      </pc:sldChg>
      <pc:sldChg chg="del modTransition">
        <pc:chgData name="Croom, Brandon" userId="61c071b3-5620-40e0-b15a-e0617963535f" providerId="ADAL" clId="{61F809EF-6EA2-49B5-ABB7-9B4DAE8F8CE7}" dt="2020-11-21T20:56:37.442" v="7" actId="2696"/>
        <pc:sldMkLst>
          <pc:docMk/>
          <pc:sldMk cId="0" sldId="279"/>
        </pc:sldMkLst>
      </pc:sldChg>
      <pc:sldChg chg="addSp delSp modSp modTransition modAnim">
        <pc:chgData name="Croom, Brandon" userId="61c071b3-5620-40e0-b15a-e0617963535f" providerId="ADAL" clId="{61F809EF-6EA2-49B5-ABB7-9B4DAE8F8CE7}" dt="2020-11-22T16:43:00.115" v="10165"/>
        <pc:sldMkLst>
          <pc:docMk/>
          <pc:sldMk cId="2292713365" sldId="287"/>
        </pc:sldMkLst>
        <pc:picChg chg="add del mod">
          <ac:chgData name="Croom, Brandon" userId="61c071b3-5620-40e0-b15a-e0617963535f" providerId="ADAL" clId="{61F809EF-6EA2-49B5-ABB7-9B4DAE8F8CE7}" dt="2020-11-22T16:42:54.152" v="10164"/>
          <ac:picMkLst>
            <pc:docMk/>
            <pc:sldMk cId="2292713365" sldId="287"/>
            <ac:picMk id="2" creationId="{5E4CE44D-15F5-4821-B03C-3933DA5C3EBE}"/>
          </ac:picMkLst>
        </pc:picChg>
        <pc:picChg chg="add mod">
          <ac:chgData name="Croom, Brandon" userId="61c071b3-5620-40e0-b15a-e0617963535f" providerId="ADAL" clId="{61F809EF-6EA2-49B5-ABB7-9B4DAE8F8CE7}" dt="2020-11-22T16:43:00.115" v="10165"/>
          <ac:picMkLst>
            <pc:docMk/>
            <pc:sldMk cId="2292713365" sldId="287"/>
            <ac:picMk id="5" creationId="{331A83A5-AC16-4E05-A663-5375D6CC0B33}"/>
          </ac:picMkLst>
        </pc:picChg>
      </pc:sldChg>
      <pc:sldChg chg="addSp delSp modSp add mod modTransition setBg modAnim modNotesTx">
        <pc:chgData name="Croom, Brandon" userId="61c071b3-5620-40e0-b15a-e0617963535f" providerId="ADAL" clId="{61F809EF-6EA2-49B5-ABB7-9B4DAE8F8CE7}" dt="2020-11-22T16:37:58.456" v="10147"/>
        <pc:sldMkLst>
          <pc:docMk/>
          <pc:sldMk cId="1698466229" sldId="288"/>
        </pc:sldMkLst>
        <pc:spChg chg="mod">
          <ac:chgData name="Croom, Brandon" userId="61c071b3-5620-40e0-b15a-e0617963535f" providerId="ADAL" clId="{61F809EF-6EA2-49B5-ABB7-9B4DAE8F8CE7}" dt="2020-11-21T21:27:07.819" v="1588" actId="26606"/>
          <ac:spMkLst>
            <pc:docMk/>
            <pc:sldMk cId="1698466229" sldId="288"/>
            <ac:spMk id="2" creationId="{B8C66660-FB87-495D-B9B4-A94EA5311199}"/>
          </ac:spMkLst>
        </pc:spChg>
        <pc:spChg chg="del">
          <ac:chgData name="Croom, Brandon" userId="61c071b3-5620-40e0-b15a-e0617963535f" providerId="ADAL" clId="{61F809EF-6EA2-49B5-ABB7-9B4DAE8F8CE7}" dt="2020-11-21T21:26:26.035" v="1581" actId="478"/>
          <ac:spMkLst>
            <pc:docMk/>
            <pc:sldMk cId="1698466229" sldId="288"/>
            <ac:spMk id="3" creationId="{CF130E12-2004-4FE7-97C2-223D73FE94A6}"/>
          </ac:spMkLst>
        </pc:spChg>
        <pc:spChg chg="mod ord">
          <ac:chgData name="Croom, Brandon" userId="61c071b3-5620-40e0-b15a-e0617963535f" providerId="ADAL" clId="{61F809EF-6EA2-49B5-ABB7-9B4DAE8F8CE7}" dt="2020-11-21T21:27:07.819" v="1588" actId="26606"/>
          <ac:spMkLst>
            <pc:docMk/>
            <pc:sldMk cId="1698466229" sldId="288"/>
            <ac:spMk id="4" creationId="{96B7EAF2-53D7-48B2-86E9-F24716E274DB}"/>
          </ac:spMkLst>
        </pc:spChg>
        <pc:spChg chg="add del">
          <ac:chgData name="Croom, Brandon" userId="61c071b3-5620-40e0-b15a-e0617963535f" providerId="ADAL" clId="{61F809EF-6EA2-49B5-ABB7-9B4DAE8F8CE7}" dt="2020-11-21T21:27:07.819" v="1588" actId="26606"/>
          <ac:spMkLst>
            <pc:docMk/>
            <pc:sldMk cId="1698466229" sldId="288"/>
            <ac:spMk id="10" creationId="{53F29798-D584-4792-9B62-3F5F5C36D619}"/>
          </ac:spMkLst>
        </pc:spChg>
        <pc:picChg chg="add del mod">
          <ac:chgData name="Croom, Brandon" userId="61c071b3-5620-40e0-b15a-e0617963535f" providerId="ADAL" clId="{61F809EF-6EA2-49B5-ABB7-9B4DAE8F8CE7}" dt="2020-11-22T16:36:17.989" v="10140"/>
          <ac:picMkLst>
            <pc:docMk/>
            <pc:sldMk cId="1698466229" sldId="288"/>
            <ac:picMk id="3" creationId="{A55F7B95-05E8-4B9E-952A-E243B47814B6}"/>
          </ac:picMkLst>
        </pc:picChg>
        <pc:picChg chg="add mod">
          <ac:chgData name="Croom, Brandon" userId="61c071b3-5620-40e0-b15a-e0617963535f" providerId="ADAL" clId="{61F809EF-6EA2-49B5-ABB7-9B4DAE8F8CE7}" dt="2020-11-21T21:27:25.159" v="1592" actId="14100"/>
          <ac:picMkLst>
            <pc:docMk/>
            <pc:sldMk cId="1698466229" sldId="288"/>
            <ac:picMk id="5" creationId="{214DA754-5A35-459A-B9DE-2334A82AAB63}"/>
          </ac:picMkLst>
        </pc:picChg>
        <pc:picChg chg="add del mod">
          <ac:chgData name="Croom, Brandon" userId="61c071b3-5620-40e0-b15a-e0617963535f" providerId="ADAL" clId="{61F809EF-6EA2-49B5-ABB7-9B4DAE8F8CE7}" dt="2020-11-22T16:36:38.410" v="10142"/>
          <ac:picMkLst>
            <pc:docMk/>
            <pc:sldMk cId="1698466229" sldId="288"/>
            <ac:picMk id="6" creationId="{BBCB6609-8D1A-42BF-8AD0-DF00909D8FB1}"/>
          </ac:picMkLst>
        </pc:picChg>
        <pc:picChg chg="add del mod">
          <ac:chgData name="Croom, Brandon" userId="61c071b3-5620-40e0-b15a-e0617963535f" providerId="ADAL" clId="{61F809EF-6EA2-49B5-ABB7-9B4DAE8F8CE7}" dt="2020-11-22T16:36:51.439" v="10144"/>
          <ac:picMkLst>
            <pc:docMk/>
            <pc:sldMk cId="1698466229" sldId="288"/>
            <ac:picMk id="7" creationId="{7C2D3735-0EDE-4614-8F26-32C11B9C8122}"/>
          </ac:picMkLst>
        </pc:picChg>
        <pc:picChg chg="add del mod">
          <ac:chgData name="Croom, Brandon" userId="61c071b3-5620-40e0-b15a-e0617963535f" providerId="ADAL" clId="{61F809EF-6EA2-49B5-ABB7-9B4DAE8F8CE7}" dt="2020-11-22T16:37:34.314" v="10146"/>
          <ac:picMkLst>
            <pc:docMk/>
            <pc:sldMk cId="1698466229" sldId="288"/>
            <ac:picMk id="8" creationId="{9E770727-8CCE-43C1-A509-217746F40437}"/>
          </ac:picMkLst>
        </pc:picChg>
        <pc:picChg chg="add mod">
          <ac:chgData name="Croom, Brandon" userId="61c071b3-5620-40e0-b15a-e0617963535f" providerId="ADAL" clId="{61F809EF-6EA2-49B5-ABB7-9B4DAE8F8CE7}" dt="2020-11-22T16:37:58.456" v="10147"/>
          <ac:picMkLst>
            <pc:docMk/>
            <pc:sldMk cId="1698466229" sldId="288"/>
            <ac:picMk id="9" creationId="{7F5FA49B-8C2E-4061-9FD4-CAE1E1BA3F9E}"/>
          </ac:picMkLst>
        </pc:picChg>
      </pc:sldChg>
      <pc:sldChg chg="del modTransition">
        <pc:chgData name="Croom, Brandon" userId="61c071b3-5620-40e0-b15a-e0617963535f" providerId="ADAL" clId="{61F809EF-6EA2-49B5-ABB7-9B4DAE8F8CE7}" dt="2020-11-21T20:56:35.962" v="5" actId="2696"/>
        <pc:sldMkLst>
          <pc:docMk/>
          <pc:sldMk cId="4229697093" sldId="288"/>
        </pc:sldMkLst>
      </pc:sldChg>
      <pc:sldChg chg="addSp delSp modSp add ord modTransition modAnim modNotesTx">
        <pc:chgData name="Croom, Brandon" userId="61c071b3-5620-40e0-b15a-e0617963535f" providerId="ADAL" clId="{61F809EF-6EA2-49B5-ABB7-9B4DAE8F8CE7}" dt="2020-11-22T16:22:45.914" v="10120"/>
        <pc:sldMkLst>
          <pc:docMk/>
          <pc:sldMk cId="198335386" sldId="289"/>
        </pc:sldMkLst>
        <pc:spChg chg="mod">
          <ac:chgData name="Croom, Brandon" userId="61c071b3-5620-40e0-b15a-e0617963535f" providerId="ADAL" clId="{61F809EF-6EA2-49B5-ABB7-9B4DAE8F8CE7}" dt="2020-11-21T21:27:07.232" v="1587" actId="2711"/>
          <ac:spMkLst>
            <pc:docMk/>
            <pc:sldMk cId="198335386" sldId="289"/>
            <ac:spMk id="2" creationId="{4621A982-F806-48FC-8578-252EC814DC01}"/>
          </ac:spMkLst>
        </pc:spChg>
        <pc:spChg chg="mod">
          <ac:chgData name="Croom, Brandon" userId="61c071b3-5620-40e0-b15a-e0617963535f" providerId="ADAL" clId="{61F809EF-6EA2-49B5-ABB7-9B4DAE8F8CE7}" dt="2020-11-21T21:20:59.471" v="1486" actId="20577"/>
          <ac:spMkLst>
            <pc:docMk/>
            <pc:sldMk cId="198335386" sldId="289"/>
            <ac:spMk id="3" creationId="{5AF5D078-F225-47B9-B1AA-ECB768B3E262}"/>
          </ac:spMkLst>
        </pc:spChg>
        <pc:picChg chg="add del mod">
          <ac:chgData name="Croom, Brandon" userId="61c071b3-5620-40e0-b15a-e0617963535f" providerId="ADAL" clId="{61F809EF-6EA2-49B5-ABB7-9B4DAE8F8CE7}" dt="2020-11-22T15:45:34.681" v="10028"/>
          <ac:picMkLst>
            <pc:docMk/>
            <pc:sldMk cId="198335386" sldId="289"/>
            <ac:picMk id="5" creationId="{8B7DA87D-D9A5-454D-8C78-74AA9104634B}"/>
          </ac:picMkLst>
        </pc:picChg>
        <pc:picChg chg="add del mod">
          <ac:chgData name="Croom, Brandon" userId="61c071b3-5620-40e0-b15a-e0617963535f" providerId="ADAL" clId="{61F809EF-6EA2-49B5-ABB7-9B4DAE8F8CE7}" dt="2020-11-22T16:22:00.620" v="10117"/>
          <ac:picMkLst>
            <pc:docMk/>
            <pc:sldMk cId="198335386" sldId="289"/>
            <ac:picMk id="6" creationId="{0E77E526-2568-4BE9-AE01-9A22B4874E84}"/>
          </ac:picMkLst>
        </pc:picChg>
        <pc:picChg chg="add del mod">
          <ac:chgData name="Croom, Brandon" userId="61c071b3-5620-40e0-b15a-e0617963535f" providerId="ADAL" clId="{61F809EF-6EA2-49B5-ABB7-9B4DAE8F8CE7}" dt="2020-11-22T16:22:17.822" v="10119"/>
          <ac:picMkLst>
            <pc:docMk/>
            <pc:sldMk cId="198335386" sldId="289"/>
            <ac:picMk id="7" creationId="{CF3856A1-17B4-4734-9630-6D8F0C163520}"/>
          </ac:picMkLst>
        </pc:picChg>
        <pc:picChg chg="add mod">
          <ac:chgData name="Croom, Brandon" userId="61c071b3-5620-40e0-b15a-e0617963535f" providerId="ADAL" clId="{61F809EF-6EA2-49B5-ABB7-9B4DAE8F8CE7}" dt="2020-11-22T16:22:45.914" v="10120"/>
          <ac:picMkLst>
            <pc:docMk/>
            <pc:sldMk cId="198335386" sldId="289"/>
            <ac:picMk id="8" creationId="{6C1A2875-96B3-4FD2-98F8-99B41CD12D99}"/>
          </ac:picMkLst>
        </pc:picChg>
      </pc:sldChg>
      <pc:sldChg chg="del modTransition">
        <pc:chgData name="Croom, Brandon" userId="61c071b3-5620-40e0-b15a-e0617963535f" providerId="ADAL" clId="{61F809EF-6EA2-49B5-ABB7-9B4DAE8F8CE7}" dt="2020-11-21T20:56:36.652" v="6" actId="2696"/>
        <pc:sldMkLst>
          <pc:docMk/>
          <pc:sldMk cId="1697985473" sldId="289"/>
        </pc:sldMkLst>
      </pc:sldChg>
      <pc:sldChg chg="addSp delSp modSp add ord modTransition modAnim modNotesTx">
        <pc:chgData name="Croom, Brandon" userId="61c071b3-5620-40e0-b15a-e0617963535f" providerId="ADAL" clId="{61F809EF-6EA2-49B5-ABB7-9B4DAE8F8CE7}" dt="2020-11-22T16:32:30.471" v="10128"/>
        <pc:sldMkLst>
          <pc:docMk/>
          <pc:sldMk cId="1147249348" sldId="290"/>
        </pc:sldMkLst>
        <pc:spChg chg="mod">
          <ac:chgData name="Croom, Brandon" userId="61c071b3-5620-40e0-b15a-e0617963535f" providerId="ADAL" clId="{61F809EF-6EA2-49B5-ABB7-9B4DAE8F8CE7}" dt="2020-11-21T21:04:02.654" v="457" actId="20577"/>
          <ac:spMkLst>
            <pc:docMk/>
            <pc:sldMk cId="1147249348" sldId="290"/>
            <ac:spMk id="2" creationId="{4621A982-F806-48FC-8578-252EC814DC01}"/>
          </ac:spMkLst>
        </pc:spChg>
        <pc:spChg chg="mod">
          <ac:chgData name="Croom, Brandon" userId="61c071b3-5620-40e0-b15a-e0617963535f" providerId="ADAL" clId="{61F809EF-6EA2-49B5-ABB7-9B4DAE8F8CE7}" dt="2020-11-21T22:01:51.732" v="6202" actId="20577"/>
          <ac:spMkLst>
            <pc:docMk/>
            <pc:sldMk cId="1147249348" sldId="290"/>
            <ac:spMk id="3" creationId="{5AF5D078-F225-47B9-B1AA-ECB768B3E262}"/>
          </ac:spMkLst>
        </pc:spChg>
        <pc:picChg chg="add del mod">
          <ac:chgData name="Croom, Brandon" userId="61c071b3-5620-40e0-b15a-e0617963535f" providerId="ADAL" clId="{61F809EF-6EA2-49B5-ABB7-9B4DAE8F8CE7}" dt="2020-11-22T16:30:59.593" v="10123"/>
          <ac:picMkLst>
            <pc:docMk/>
            <pc:sldMk cId="1147249348" sldId="290"/>
            <ac:picMk id="5" creationId="{FFF66D9A-D910-43FF-96BF-D544B17ACB28}"/>
          </ac:picMkLst>
        </pc:picChg>
        <pc:picChg chg="add del mod">
          <ac:chgData name="Croom, Brandon" userId="61c071b3-5620-40e0-b15a-e0617963535f" providerId="ADAL" clId="{61F809EF-6EA2-49B5-ABB7-9B4DAE8F8CE7}" dt="2020-11-22T16:31:23.323" v="10125"/>
          <ac:picMkLst>
            <pc:docMk/>
            <pc:sldMk cId="1147249348" sldId="290"/>
            <ac:picMk id="6" creationId="{4632C3A5-F155-4BE6-82E4-5CC9BD0967B8}"/>
          </ac:picMkLst>
        </pc:picChg>
        <pc:picChg chg="add del mod">
          <ac:chgData name="Croom, Brandon" userId="61c071b3-5620-40e0-b15a-e0617963535f" providerId="ADAL" clId="{61F809EF-6EA2-49B5-ABB7-9B4DAE8F8CE7}" dt="2020-11-22T16:32:01.851" v="10127"/>
          <ac:picMkLst>
            <pc:docMk/>
            <pc:sldMk cId="1147249348" sldId="290"/>
            <ac:picMk id="7" creationId="{7C086800-3916-4F48-BF5A-3F1B73A011FD}"/>
          </ac:picMkLst>
        </pc:picChg>
        <pc:picChg chg="add mod">
          <ac:chgData name="Croom, Brandon" userId="61c071b3-5620-40e0-b15a-e0617963535f" providerId="ADAL" clId="{61F809EF-6EA2-49B5-ABB7-9B4DAE8F8CE7}" dt="2020-11-22T16:32:30.471" v="10128"/>
          <ac:picMkLst>
            <pc:docMk/>
            <pc:sldMk cId="1147249348" sldId="290"/>
            <ac:picMk id="8" creationId="{734C4219-FB31-49C7-845B-E9B95A38FD27}"/>
          </ac:picMkLst>
        </pc:picChg>
      </pc:sldChg>
      <pc:sldChg chg="addSp delSp modSp add del mod modTransition setBg modNotesTx">
        <pc:chgData name="Croom, Brandon" userId="61c071b3-5620-40e0-b15a-e0617963535f" providerId="ADAL" clId="{61F809EF-6EA2-49B5-ABB7-9B4DAE8F8CE7}" dt="2020-11-22T22:50:11.733" v="10244" actId="2696"/>
        <pc:sldMkLst>
          <pc:docMk/>
          <pc:sldMk cId="1247246390" sldId="291"/>
        </pc:sldMkLst>
        <pc:spChg chg="mod">
          <ac:chgData name="Croom, Brandon" userId="61c071b3-5620-40e0-b15a-e0617963535f" providerId="ADAL" clId="{61F809EF-6EA2-49B5-ABB7-9B4DAE8F8CE7}" dt="2020-11-21T21:35:21.912" v="2966" actId="26606"/>
          <ac:spMkLst>
            <pc:docMk/>
            <pc:sldMk cId="1247246390" sldId="291"/>
            <ac:spMk id="2" creationId="{B0EF0BC4-3350-40CB-AAF8-F85E96581130}"/>
          </ac:spMkLst>
        </pc:spChg>
        <pc:spChg chg="add del mod">
          <ac:chgData name="Croom, Brandon" userId="61c071b3-5620-40e0-b15a-e0617963535f" providerId="ADAL" clId="{61F809EF-6EA2-49B5-ABB7-9B4DAE8F8CE7}" dt="2020-11-21T21:35:21.912" v="2966" actId="26606"/>
          <ac:spMkLst>
            <pc:docMk/>
            <pc:sldMk cId="1247246390" sldId="291"/>
            <ac:spMk id="3" creationId="{A8C1B3F7-7FB1-4637-9B6D-F6679AC57958}"/>
          </ac:spMkLst>
        </pc:spChg>
        <pc:spChg chg="mod">
          <ac:chgData name="Croom, Brandon" userId="61c071b3-5620-40e0-b15a-e0617963535f" providerId="ADAL" clId="{61F809EF-6EA2-49B5-ABB7-9B4DAE8F8CE7}" dt="2020-11-21T21:35:21.912" v="2966" actId="26606"/>
          <ac:spMkLst>
            <pc:docMk/>
            <pc:sldMk cId="1247246390" sldId="291"/>
            <ac:spMk id="4" creationId="{F66893DF-B855-4D71-93B7-B16355CD4B3B}"/>
          </ac:spMkLst>
        </pc:spChg>
        <pc:spChg chg="add del">
          <ac:chgData name="Croom, Brandon" userId="61c071b3-5620-40e0-b15a-e0617963535f" providerId="ADAL" clId="{61F809EF-6EA2-49B5-ABB7-9B4DAE8F8CE7}" dt="2020-11-21T21:35:21.912" v="2966" actId="26606"/>
          <ac:spMkLst>
            <pc:docMk/>
            <pc:sldMk cId="1247246390" sldId="291"/>
            <ac:spMk id="10" creationId="{2F56F8EA-3356-4455-9899-320874F6E465}"/>
          </ac:spMkLst>
        </pc:spChg>
        <pc:graphicFrameChg chg="add del">
          <ac:chgData name="Croom, Brandon" userId="61c071b3-5620-40e0-b15a-e0617963535f" providerId="ADAL" clId="{61F809EF-6EA2-49B5-ABB7-9B4DAE8F8CE7}" dt="2020-11-21T21:34:51.840" v="2962" actId="26606"/>
          <ac:graphicFrameMkLst>
            <pc:docMk/>
            <pc:sldMk cId="1247246390" sldId="291"/>
            <ac:graphicFrameMk id="6" creationId="{514AA7DC-F517-47F7-990B-44CD2CCF8A73}"/>
          </ac:graphicFrameMkLst>
        </pc:graphicFrameChg>
        <pc:graphicFrameChg chg="add del">
          <ac:chgData name="Croom, Brandon" userId="61c071b3-5620-40e0-b15a-e0617963535f" providerId="ADAL" clId="{61F809EF-6EA2-49B5-ABB7-9B4DAE8F8CE7}" dt="2020-11-21T21:34:55.509" v="2964" actId="26606"/>
          <ac:graphicFrameMkLst>
            <pc:docMk/>
            <pc:sldMk cId="1247246390" sldId="291"/>
            <ac:graphicFrameMk id="8" creationId="{26469FF8-6A3B-49CA-8FBF-3E93164C4368}"/>
          </ac:graphicFrameMkLst>
        </pc:graphicFrameChg>
        <pc:graphicFrameChg chg="add del">
          <ac:chgData name="Croom, Brandon" userId="61c071b3-5620-40e0-b15a-e0617963535f" providerId="ADAL" clId="{61F809EF-6EA2-49B5-ABB7-9B4DAE8F8CE7}" dt="2020-11-21T21:35:21.912" v="2966" actId="26606"/>
          <ac:graphicFrameMkLst>
            <pc:docMk/>
            <pc:sldMk cId="1247246390" sldId="291"/>
            <ac:graphicFrameMk id="11" creationId="{336EB051-E133-48AD-B139-EE72D3ABE3DE}"/>
          </ac:graphicFrameMkLst>
        </pc:graphicFrameChg>
        <pc:picChg chg="add del mod">
          <ac:chgData name="Croom, Brandon" userId="61c071b3-5620-40e0-b15a-e0617963535f" providerId="ADAL" clId="{61F809EF-6EA2-49B5-ABB7-9B4DAE8F8CE7}" dt="2020-11-22T15:47:57.038" v="10031"/>
          <ac:picMkLst>
            <pc:docMk/>
            <pc:sldMk cId="1247246390" sldId="291"/>
            <ac:picMk id="5" creationId="{7757E790-2D36-454B-8118-BC48C71C6C2A}"/>
          </ac:picMkLst>
        </pc:picChg>
        <pc:picChg chg="add mod">
          <ac:chgData name="Croom, Brandon" userId="61c071b3-5620-40e0-b15a-e0617963535f" providerId="ADAL" clId="{61F809EF-6EA2-49B5-ABB7-9B4DAE8F8CE7}" dt="2020-11-22T15:47:57.038" v="10031"/>
          <ac:picMkLst>
            <pc:docMk/>
            <pc:sldMk cId="1247246390" sldId="291"/>
            <ac:picMk id="6" creationId="{1E561282-4A00-4F57-888B-3E6540544F11}"/>
          </ac:picMkLst>
        </pc:picChg>
      </pc:sldChg>
      <pc:sldChg chg="addSp delSp modSp add modTransition modAnim modNotesTx">
        <pc:chgData name="Croom, Brandon" userId="61c071b3-5620-40e0-b15a-e0617963535f" providerId="ADAL" clId="{61F809EF-6EA2-49B5-ABB7-9B4DAE8F8CE7}" dt="2020-11-22T22:03:45.146" v="10212"/>
        <pc:sldMkLst>
          <pc:docMk/>
          <pc:sldMk cId="2260157976" sldId="292"/>
        </pc:sldMkLst>
        <pc:spChg chg="mod">
          <ac:chgData name="Croom, Brandon" userId="61c071b3-5620-40e0-b15a-e0617963535f" providerId="ADAL" clId="{61F809EF-6EA2-49B5-ABB7-9B4DAE8F8CE7}" dt="2020-11-21T21:44:43.774" v="3723" actId="20577"/>
          <ac:spMkLst>
            <pc:docMk/>
            <pc:sldMk cId="2260157976" sldId="292"/>
            <ac:spMk id="2" creationId="{B8C66660-FB87-495D-B9B4-A94EA5311199}"/>
          </ac:spMkLst>
        </pc:spChg>
        <pc:spChg chg="add mod">
          <ac:chgData name="Croom, Brandon" userId="61c071b3-5620-40e0-b15a-e0617963535f" providerId="ADAL" clId="{61F809EF-6EA2-49B5-ABB7-9B4DAE8F8CE7}" dt="2020-11-22T22:01:53.304" v="10210" actId="20577"/>
          <ac:spMkLst>
            <pc:docMk/>
            <pc:sldMk cId="2260157976" sldId="292"/>
            <ac:spMk id="3" creationId="{85892561-D510-4799-9146-54BC506293D6}"/>
          </ac:spMkLst>
        </pc:spChg>
        <pc:spChg chg="add mod">
          <ac:chgData name="Croom, Brandon" userId="61c071b3-5620-40e0-b15a-e0617963535f" providerId="ADAL" clId="{61F809EF-6EA2-49B5-ABB7-9B4DAE8F8CE7}" dt="2020-11-22T03:24:38.282" v="8955" actId="20577"/>
          <ac:spMkLst>
            <pc:docMk/>
            <pc:sldMk cId="2260157976" sldId="292"/>
            <ac:spMk id="6" creationId="{28CC6188-C825-44E2-98EC-F1E439339CC8}"/>
          </ac:spMkLst>
        </pc:spChg>
        <pc:spChg chg="add mod">
          <ac:chgData name="Croom, Brandon" userId="61c071b3-5620-40e0-b15a-e0617963535f" providerId="ADAL" clId="{61F809EF-6EA2-49B5-ABB7-9B4DAE8F8CE7}" dt="2020-11-22T22:01:25.643" v="10205" actId="20577"/>
          <ac:spMkLst>
            <pc:docMk/>
            <pc:sldMk cId="2260157976" sldId="292"/>
            <ac:spMk id="7" creationId="{A44D85F4-08A7-4DC1-875E-C591A9332A68}"/>
          </ac:spMkLst>
        </pc:spChg>
        <pc:picChg chg="del">
          <ac:chgData name="Croom, Brandon" userId="61c071b3-5620-40e0-b15a-e0617963535f" providerId="ADAL" clId="{61F809EF-6EA2-49B5-ABB7-9B4DAE8F8CE7}" dt="2020-11-21T21:44:46.596" v="3724" actId="478"/>
          <ac:picMkLst>
            <pc:docMk/>
            <pc:sldMk cId="2260157976" sldId="292"/>
            <ac:picMk id="5" creationId="{214DA754-5A35-459A-B9DE-2334A82AAB63}"/>
          </ac:picMkLst>
        </pc:picChg>
        <pc:picChg chg="add del mod">
          <ac:chgData name="Croom, Brandon" userId="61c071b3-5620-40e0-b15a-e0617963535f" providerId="ADAL" clId="{61F809EF-6EA2-49B5-ABB7-9B4DAE8F8CE7}" dt="2020-11-22T16:33:13.659" v="10129"/>
          <ac:picMkLst>
            <pc:docMk/>
            <pc:sldMk cId="2260157976" sldId="292"/>
            <ac:picMk id="5" creationId="{B309817B-662D-41AE-987A-21740EB9B21A}"/>
          </ac:picMkLst>
        </pc:picChg>
        <pc:picChg chg="add del mod">
          <ac:chgData name="Croom, Brandon" userId="61c071b3-5620-40e0-b15a-e0617963535f" providerId="ADAL" clId="{61F809EF-6EA2-49B5-ABB7-9B4DAE8F8CE7}" dt="2020-11-22T16:33:34.564" v="10131"/>
          <ac:picMkLst>
            <pc:docMk/>
            <pc:sldMk cId="2260157976" sldId="292"/>
            <ac:picMk id="8" creationId="{7CC04332-5C06-4ED5-B838-E349FEDE2C05}"/>
          </ac:picMkLst>
        </pc:picChg>
        <pc:picChg chg="add del mod">
          <ac:chgData name="Croom, Brandon" userId="61c071b3-5620-40e0-b15a-e0617963535f" providerId="ADAL" clId="{61F809EF-6EA2-49B5-ABB7-9B4DAE8F8CE7}" dt="2020-11-22T22:03:00.238" v="10211"/>
          <ac:picMkLst>
            <pc:docMk/>
            <pc:sldMk cId="2260157976" sldId="292"/>
            <ac:picMk id="9" creationId="{561FD0C6-BCD0-4A36-9A42-4B4CE76B6E0C}"/>
          </ac:picMkLst>
        </pc:picChg>
        <pc:picChg chg="add mod">
          <ac:chgData name="Croom, Brandon" userId="61c071b3-5620-40e0-b15a-e0617963535f" providerId="ADAL" clId="{61F809EF-6EA2-49B5-ABB7-9B4DAE8F8CE7}" dt="2020-11-22T22:03:45.146" v="10212"/>
          <ac:picMkLst>
            <pc:docMk/>
            <pc:sldMk cId="2260157976" sldId="292"/>
            <ac:picMk id="10" creationId="{A75A3238-CD16-4926-AD80-A89750BC032D}"/>
          </ac:picMkLst>
        </pc:picChg>
      </pc:sldChg>
      <pc:sldChg chg="del modTransition">
        <pc:chgData name="Croom, Brandon" userId="61c071b3-5620-40e0-b15a-e0617963535f" providerId="ADAL" clId="{61F809EF-6EA2-49B5-ABB7-9B4DAE8F8CE7}" dt="2020-11-21T20:56:57.018" v="25" actId="2696"/>
        <pc:sldMkLst>
          <pc:docMk/>
          <pc:sldMk cId="4095927378" sldId="292"/>
        </pc:sldMkLst>
      </pc:sldChg>
      <pc:sldChg chg="addSp delSp modSp add modTransition modAnim modNotesTx">
        <pc:chgData name="Croom, Brandon" userId="61c071b3-5620-40e0-b15a-e0617963535f" providerId="ADAL" clId="{61F809EF-6EA2-49B5-ABB7-9B4DAE8F8CE7}" dt="2020-11-22T16:38:52.316" v="10151"/>
        <pc:sldMkLst>
          <pc:docMk/>
          <pc:sldMk cId="3106532463" sldId="293"/>
        </pc:sldMkLst>
        <pc:spChg chg="mod">
          <ac:chgData name="Croom, Brandon" userId="61c071b3-5620-40e0-b15a-e0617963535f" providerId="ADAL" clId="{61F809EF-6EA2-49B5-ABB7-9B4DAE8F8CE7}" dt="2020-11-21T23:22:29.798" v="7888" actId="20577"/>
          <ac:spMkLst>
            <pc:docMk/>
            <pc:sldMk cId="3106532463" sldId="293"/>
            <ac:spMk id="2" creationId="{B8C66660-FB87-495D-B9B4-A94EA5311199}"/>
          </ac:spMkLst>
        </pc:spChg>
        <pc:spChg chg="add">
          <ac:chgData name="Croom, Brandon" userId="61c071b3-5620-40e0-b15a-e0617963535f" providerId="ADAL" clId="{61F809EF-6EA2-49B5-ABB7-9B4DAE8F8CE7}" dt="2020-11-22T03:30:56.701" v="8973"/>
          <ac:spMkLst>
            <pc:docMk/>
            <pc:sldMk cId="3106532463" sldId="293"/>
            <ac:spMk id="5" creationId="{3025EA71-433D-4ADC-8BC0-A2EDED76423E}"/>
          </ac:spMkLst>
        </pc:spChg>
        <pc:spChg chg="add mod">
          <ac:chgData name="Croom, Brandon" userId="61c071b3-5620-40e0-b15a-e0617963535f" providerId="ADAL" clId="{61F809EF-6EA2-49B5-ABB7-9B4DAE8F8CE7}" dt="2020-11-22T15:56:05.300" v="10081" actId="20577"/>
          <ac:spMkLst>
            <pc:docMk/>
            <pc:sldMk cId="3106532463" sldId="293"/>
            <ac:spMk id="9" creationId="{4B121998-C48C-43F1-A6DA-B4EC35C59F0A}"/>
          </ac:spMkLst>
        </pc:spChg>
        <pc:picChg chg="add del mod">
          <ac:chgData name="Croom, Brandon" userId="61c071b3-5620-40e0-b15a-e0617963535f" providerId="ADAL" clId="{61F809EF-6EA2-49B5-ABB7-9B4DAE8F8CE7}" dt="2020-11-22T03:30:55.647" v="8972" actId="478"/>
          <ac:picMkLst>
            <pc:docMk/>
            <pc:sldMk cId="3106532463" sldId="293"/>
            <ac:picMk id="3" creationId="{9FB5F05B-840B-4D2B-AFCC-F5419D46FFB7}"/>
          </ac:picMkLst>
        </pc:picChg>
        <pc:picChg chg="add mod">
          <ac:chgData name="Croom, Brandon" userId="61c071b3-5620-40e0-b15a-e0617963535f" providerId="ADAL" clId="{61F809EF-6EA2-49B5-ABB7-9B4DAE8F8CE7}" dt="2020-11-22T03:31:15.969" v="8979" actId="14100"/>
          <ac:picMkLst>
            <pc:docMk/>
            <pc:sldMk cId="3106532463" sldId="293"/>
            <ac:picMk id="6" creationId="{824355A3-1D67-41AF-B658-8B2F95E6840A}"/>
          </ac:picMkLst>
        </pc:picChg>
        <pc:picChg chg="add del mod">
          <ac:chgData name="Croom, Brandon" userId="61c071b3-5620-40e0-b15a-e0617963535f" providerId="ADAL" clId="{61F809EF-6EA2-49B5-ABB7-9B4DAE8F8CE7}" dt="2020-11-22T15:52:22.779" v="10035"/>
          <ac:picMkLst>
            <pc:docMk/>
            <pc:sldMk cId="3106532463" sldId="293"/>
            <ac:picMk id="7" creationId="{9A3EB2BC-CAD6-4A04-99D6-C6456312B2E3}"/>
          </ac:picMkLst>
        </pc:picChg>
        <pc:picChg chg="add del mod">
          <ac:chgData name="Croom, Brandon" userId="61c071b3-5620-40e0-b15a-e0617963535f" providerId="ADAL" clId="{61F809EF-6EA2-49B5-ABB7-9B4DAE8F8CE7}" dt="2020-11-22T16:01:26.145" v="10082"/>
          <ac:picMkLst>
            <pc:docMk/>
            <pc:sldMk cId="3106532463" sldId="293"/>
            <ac:picMk id="8" creationId="{2C183966-0237-49D0-88DF-D9EECB640BFF}"/>
          </ac:picMkLst>
        </pc:picChg>
        <pc:picChg chg="add del mod">
          <ac:chgData name="Croom, Brandon" userId="61c071b3-5620-40e0-b15a-e0617963535f" providerId="ADAL" clId="{61F809EF-6EA2-49B5-ABB7-9B4DAE8F8CE7}" dt="2020-11-22T16:38:18.757" v="10148"/>
          <ac:picMkLst>
            <pc:docMk/>
            <pc:sldMk cId="3106532463" sldId="293"/>
            <ac:picMk id="10" creationId="{EA0B615F-15F5-457A-8395-C6A478DB5796}"/>
          </ac:picMkLst>
        </pc:picChg>
        <pc:picChg chg="add del mod">
          <ac:chgData name="Croom, Brandon" userId="61c071b3-5620-40e0-b15a-e0617963535f" providerId="ADAL" clId="{61F809EF-6EA2-49B5-ABB7-9B4DAE8F8CE7}" dt="2020-11-22T16:38:33.872" v="10150"/>
          <ac:picMkLst>
            <pc:docMk/>
            <pc:sldMk cId="3106532463" sldId="293"/>
            <ac:picMk id="11" creationId="{6D2D933E-1949-4B69-B161-475D95B265AC}"/>
          </ac:picMkLst>
        </pc:picChg>
        <pc:picChg chg="add mod">
          <ac:chgData name="Croom, Brandon" userId="61c071b3-5620-40e0-b15a-e0617963535f" providerId="ADAL" clId="{61F809EF-6EA2-49B5-ABB7-9B4DAE8F8CE7}" dt="2020-11-22T16:38:52.316" v="10151"/>
          <ac:picMkLst>
            <pc:docMk/>
            <pc:sldMk cId="3106532463" sldId="293"/>
            <ac:picMk id="12" creationId="{81A94E59-40EC-411C-B7AB-62DA1C081E8D}"/>
          </ac:picMkLst>
        </pc:picChg>
      </pc:sldChg>
      <pc:sldChg chg="addSp delSp modSp add modTransition modAnim modNotesTx">
        <pc:chgData name="Croom, Brandon" userId="61c071b3-5620-40e0-b15a-e0617963535f" providerId="ADAL" clId="{61F809EF-6EA2-49B5-ABB7-9B4DAE8F8CE7}" dt="2020-11-22T16:40:25.027" v="10155"/>
        <pc:sldMkLst>
          <pc:docMk/>
          <pc:sldMk cId="2843251105" sldId="294"/>
        </pc:sldMkLst>
        <pc:spChg chg="mod">
          <ac:chgData name="Croom, Brandon" userId="61c071b3-5620-40e0-b15a-e0617963535f" providerId="ADAL" clId="{61F809EF-6EA2-49B5-ABB7-9B4DAE8F8CE7}" dt="2020-11-21T21:45:38.334" v="3779" actId="20577"/>
          <ac:spMkLst>
            <pc:docMk/>
            <pc:sldMk cId="2843251105" sldId="294"/>
            <ac:spMk id="2" creationId="{B8C66660-FB87-495D-B9B4-A94EA5311199}"/>
          </ac:spMkLst>
        </pc:spChg>
        <pc:picChg chg="add del mod">
          <ac:chgData name="Croom, Brandon" userId="61c071b3-5620-40e0-b15a-e0617963535f" providerId="ADAL" clId="{61F809EF-6EA2-49B5-ABB7-9B4DAE8F8CE7}" dt="2020-11-22T16:03:14.097" v="10086"/>
          <ac:picMkLst>
            <pc:docMk/>
            <pc:sldMk cId="2843251105" sldId="294"/>
            <ac:picMk id="3" creationId="{AA23CDB3-85A0-4CEA-A8BB-007699728BE4}"/>
          </ac:picMkLst>
        </pc:picChg>
        <pc:picChg chg="add del mod">
          <ac:chgData name="Croom, Brandon" userId="61c071b3-5620-40e0-b15a-e0617963535f" providerId="ADAL" clId="{61F809EF-6EA2-49B5-ABB7-9B4DAE8F8CE7}" dt="2020-11-22T02:29:00.787" v="7895" actId="478"/>
          <ac:picMkLst>
            <pc:docMk/>
            <pc:sldMk cId="2843251105" sldId="294"/>
            <ac:picMk id="3" creationId="{C974DE91-6572-4CB5-8F8A-47868EBF5DA0}"/>
          </ac:picMkLst>
        </pc:picChg>
        <pc:picChg chg="add mod">
          <ac:chgData name="Croom, Brandon" userId="61c071b3-5620-40e0-b15a-e0617963535f" providerId="ADAL" clId="{61F809EF-6EA2-49B5-ABB7-9B4DAE8F8CE7}" dt="2020-11-22T02:29:09.732" v="7898" actId="14100"/>
          <ac:picMkLst>
            <pc:docMk/>
            <pc:sldMk cId="2843251105" sldId="294"/>
            <ac:picMk id="5" creationId="{F586AD2E-B314-4791-8794-8BC27E731FB4}"/>
          </ac:picMkLst>
        </pc:picChg>
        <pc:picChg chg="add del mod">
          <ac:chgData name="Croom, Brandon" userId="61c071b3-5620-40e0-b15a-e0617963535f" providerId="ADAL" clId="{61F809EF-6EA2-49B5-ABB7-9B4DAE8F8CE7}" dt="2020-11-22T16:03:50.994" v="10088"/>
          <ac:picMkLst>
            <pc:docMk/>
            <pc:sldMk cId="2843251105" sldId="294"/>
            <ac:picMk id="6" creationId="{FF0084BD-3BE8-4ACD-B7A4-C34EDEC33FE2}"/>
          </ac:picMkLst>
        </pc:picChg>
        <pc:picChg chg="add del mod">
          <ac:chgData name="Croom, Brandon" userId="61c071b3-5620-40e0-b15a-e0617963535f" providerId="ADAL" clId="{61F809EF-6EA2-49B5-ABB7-9B4DAE8F8CE7}" dt="2020-11-22T16:40:03.761" v="10154"/>
          <ac:picMkLst>
            <pc:docMk/>
            <pc:sldMk cId="2843251105" sldId="294"/>
            <ac:picMk id="7" creationId="{681E894E-562E-4B38-B3ED-C2D65214BB9E}"/>
          </ac:picMkLst>
        </pc:picChg>
        <pc:picChg chg="add mod">
          <ac:chgData name="Croom, Brandon" userId="61c071b3-5620-40e0-b15a-e0617963535f" providerId="ADAL" clId="{61F809EF-6EA2-49B5-ABB7-9B4DAE8F8CE7}" dt="2020-11-22T16:40:25.027" v="10155"/>
          <ac:picMkLst>
            <pc:docMk/>
            <pc:sldMk cId="2843251105" sldId="294"/>
            <ac:picMk id="8" creationId="{4EF11157-DAFE-451B-8DFC-6AF8833F68BE}"/>
          </ac:picMkLst>
        </pc:picChg>
      </pc:sldChg>
      <pc:sldChg chg="del modTransition">
        <pc:chgData name="Croom, Brandon" userId="61c071b3-5620-40e0-b15a-e0617963535f" providerId="ADAL" clId="{61F809EF-6EA2-49B5-ABB7-9B4DAE8F8CE7}" dt="2020-11-21T20:56:54.713" v="22" actId="2696"/>
        <pc:sldMkLst>
          <pc:docMk/>
          <pc:sldMk cId="831321954" sldId="295"/>
        </pc:sldMkLst>
      </pc:sldChg>
      <pc:sldChg chg="modSp add del">
        <pc:chgData name="Croom, Brandon" userId="61c071b3-5620-40e0-b15a-e0617963535f" providerId="ADAL" clId="{61F809EF-6EA2-49B5-ABB7-9B4DAE8F8CE7}" dt="2020-11-22T02:55:02.589" v="8461" actId="2696"/>
        <pc:sldMkLst>
          <pc:docMk/>
          <pc:sldMk cId="2092706736" sldId="295"/>
        </pc:sldMkLst>
        <pc:spChg chg="mod">
          <ac:chgData name="Croom, Brandon" userId="61c071b3-5620-40e0-b15a-e0617963535f" providerId="ADAL" clId="{61F809EF-6EA2-49B5-ABB7-9B4DAE8F8CE7}" dt="2020-11-21T21:45:54.734" v="3820" actId="20577"/>
          <ac:spMkLst>
            <pc:docMk/>
            <pc:sldMk cId="2092706736" sldId="295"/>
            <ac:spMk id="2" creationId="{B8C66660-FB87-495D-B9B4-A94EA5311199}"/>
          </ac:spMkLst>
        </pc:spChg>
      </pc:sldChg>
      <pc:sldChg chg="addSp delSp modSp add modNotesTx">
        <pc:chgData name="Croom, Brandon" userId="61c071b3-5620-40e0-b15a-e0617963535f" providerId="ADAL" clId="{61F809EF-6EA2-49B5-ABB7-9B4DAE8F8CE7}" dt="2020-11-22T16:06:06.752" v="10091"/>
        <pc:sldMkLst>
          <pc:docMk/>
          <pc:sldMk cId="204771805" sldId="296"/>
        </pc:sldMkLst>
        <pc:spChg chg="mod">
          <ac:chgData name="Croom, Brandon" userId="61c071b3-5620-40e0-b15a-e0617963535f" providerId="ADAL" clId="{61F809EF-6EA2-49B5-ABB7-9B4DAE8F8CE7}" dt="2020-11-22T03:50:33.780" v="9770" actId="20577"/>
          <ac:spMkLst>
            <pc:docMk/>
            <pc:sldMk cId="204771805" sldId="296"/>
            <ac:spMk id="2" creationId="{B8C66660-FB87-495D-B9B4-A94EA5311199}"/>
          </ac:spMkLst>
        </pc:spChg>
        <pc:spChg chg="add del mod">
          <ac:chgData name="Croom, Brandon" userId="61c071b3-5620-40e0-b15a-e0617963535f" providerId="ADAL" clId="{61F809EF-6EA2-49B5-ABB7-9B4DAE8F8CE7}" dt="2020-11-22T15:54:43.616" v="10066" actId="478"/>
          <ac:spMkLst>
            <pc:docMk/>
            <pc:sldMk cId="204771805" sldId="296"/>
            <ac:spMk id="5" creationId="{9797E40A-27BE-47DB-A890-BDF1F8A68711}"/>
          </ac:spMkLst>
        </pc:spChg>
        <pc:spChg chg="add mod">
          <ac:chgData name="Croom, Brandon" userId="61c071b3-5620-40e0-b15a-e0617963535f" providerId="ADAL" clId="{61F809EF-6EA2-49B5-ABB7-9B4DAE8F8CE7}" dt="2020-11-22T15:55:52.811" v="10077" actId="20577"/>
          <ac:spMkLst>
            <pc:docMk/>
            <pc:sldMk cId="204771805" sldId="296"/>
            <ac:spMk id="6" creationId="{4338AD03-03E7-4504-A68F-60ECA3A6897D}"/>
          </ac:spMkLst>
        </pc:spChg>
        <pc:picChg chg="add mod">
          <ac:chgData name="Croom, Brandon" userId="61c071b3-5620-40e0-b15a-e0617963535f" providerId="ADAL" clId="{61F809EF-6EA2-49B5-ABB7-9B4DAE8F8CE7}" dt="2020-11-22T15:54:35.129" v="10064" actId="1076"/>
          <ac:picMkLst>
            <pc:docMk/>
            <pc:sldMk cId="204771805" sldId="296"/>
            <ac:picMk id="3" creationId="{E3B6686A-37CD-49EA-A40B-5770395D1C81}"/>
          </ac:picMkLst>
        </pc:picChg>
        <pc:picChg chg="add mod">
          <ac:chgData name="Croom, Brandon" userId="61c071b3-5620-40e0-b15a-e0617963535f" providerId="ADAL" clId="{61F809EF-6EA2-49B5-ABB7-9B4DAE8F8CE7}" dt="2020-11-22T16:06:06.752" v="10091"/>
          <ac:picMkLst>
            <pc:docMk/>
            <pc:sldMk cId="204771805" sldId="296"/>
            <ac:picMk id="7" creationId="{C81D5E99-9EE5-4D7C-AD41-F818DF53212E}"/>
          </ac:picMkLst>
        </pc:picChg>
      </pc:sldChg>
      <pc:sldChg chg="modSp add del">
        <pc:chgData name="Croom, Brandon" userId="61c071b3-5620-40e0-b15a-e0617963535f" providerId="ADAL" clId="{61F809EF-6EA2-49B5-ABB7-9B4DAE8F8CE7}" dt="2020-11-21T21:52:07.415" v="5129" actId="2696"/>
        <pc:sldMkLst>
          <pc:docMk/>
          <pc:sldMk cId="1142197995" sldId="297"/>
        </pc:sldMkLst>
        <pc:spChg chg="mod">
          <ac:chgData name="Croom, Brandon" userId="61c071b3-5620-40e0-b15a-e0617963535f" providerId="ADAL" clId="{61F809EF-6EA2-49B5-ABB7-9B4DAE8F8CE7}" dt="2020-11-21T21:46:20.749" v="3860" actId="20577"/>
          <ac:spMkLst>
            <pc:docMk/>
            <pc:sldMk cId="1142197995" sldId="297"/>
            <ac:spMk id="2" creationId="{B8C66660-FB87-495D-B9B4-A94EA5311199}"/>
          </ac:spMkLst>
        </pc:spChg>
      </pc:sldChg>
      <pc:sldChg chg="addSp delSp modSp add ord modTransition modAnim modNotesTx">
        <pc:chgData name="Croom, Brandon" userId="61c071b3-5620-40e0-b15a-e0617963535f" providerId="ADAL" clId="{61F809EF-6EA2-49B5-ABB7-9B4DAE8F8CE7}" dt="2020-11-22T22:22:56.661" v="10242"/>
        <pc:sldMkLst>
          <pc:docMk/>
          <pc:sldMk cId="1294116847" sldId="298"/>
        </pc:sldMkLst>
        <pc:spChg chg="mod">
          <ac:chgData name="Croom, Brandon" userId="61c071b3-5620-40e0-b15a-e0617963535f" providerId="ADAL" clId="{61F809EF-6EA2-49B5-ABB7-9B4DAE8F8CE7}" dt="2020-11-21T21:46:40.988" v="3878" actId="20577"/>
          <ac:spMkLst>
            <pc:docMk/>
            <pc:sldMk cId="1294116847" sldId="298"/>
            <ac:spMk id="2" creationId="{89FF042D-A2E0-4665-BD58-A85519D36F3B}"/>
          </ac:spMkLst>
        </pc:spChg>
        <pc:spChg chg="mod">
          <ac:chgData name="Croom, Brandon" userId="61c071b3-5620-40e0-b15a-e0617963535f" providerId="ADAL" clId="{61F809EF-6EA2-49B5-ABB7-9B4DAE8F8CE7}" dt="2020-11-21T21:48:23.351" v="4101" actId="20577"/>
          <ac:spMkLst>
            <pc:docMk/>
            <pc:sldMk cId="1294116847" sldId="298"/>
            <ac:spMk id="3" creationId="{CBDD7314-B9D2-4B26-BEAB-44353DC9C146}"/>
          </ac:spMkLst>
        </pc:spChg>
        <pc:picChg chg="add del mod">
          <ac:chgData name="Croom, Brandon" userId="61c071b3-5620-40e0-b15a-e0617963535f" providerId="ADAL" clId="{61F809EF-6EA2-49B5-ABB7-9B4DAE8F8CE7}" dt="2020-11-22T16:07:10.265" v="10096"/>
          <ac:picMkLst>
            <pc:docMk/>
            <pc:sldMk cId="1294116847" sldId="298"/>
            <ac:picMk id="5" creationId="{E871916F-9F9C-4C54-8C9B-5DA0DD65C991}"/>
          </ac:picMkLst>
        </pc:picChg>
        <pc:picChg chg="add del mod">
          <ac:chgData name="Croom, Brandon" userId="61c071b3-5620-40e0-b15a-e0617963535f" providerId="ADAL" clId="{61F809EF-6EA2-49B5-ABB7-9B4DAE8F8CE7}" dt="2020-11-22T16:07:36.235" v="10098"/>
          <ac:picMkLst>
            <pc:docMk/>
            <pc:sldMk cId="1294116847" sldId="298"/>
            <ac:picMk id="6" creationId="{9880D685-C5FF-48EA-B1DC-F08C99995E9B}"/>
          </ac:picMkLst>
        </pc:picChg>
        <pc:picChg chg="add del mod">
          <ac:chgData name="Croom, Brandon" userId="61c071b3-5620-40e0-b15a-e0617963535f" providerId="ADAL" clId="{61F809EF-6EA2-49B5-ABB7-9B4DAE8F8CE7}" dt="2020-11-22T16:08:23.570" v="10100"/>
          <ac:picMkLst>
            <pc:docMk/>
            <pc:sldMk cId="1294116847" sldId="298"/>
            <ac:picMk id="7" creationId="{42D3D84D-CE5E-4DD0-819A-F8B822367FCD}"/>
          </ac:picMkLst>
        </pc:picChg>
        <pc:picChg chg="add del mod">
          <ac:chgData name="Croom, Brandon" userId="61c071b3-5620-40e0-b15a-e0617963535f" providerId="ADAL" clId="{61F809EF-6EA2-49B5-ABB7-9B4DAE8F8CE7}" dt="2020-11-22T16:09:11.057" v="10102"/>
          <ac:picMkLst>
            <pc:docMk/>
            <pc:sldMk cId="1294116847" sldId="298"/>
            <ac:picMk id="8" creationId="{0D19F31E-D468-405B-BD7D-FE24B4DF2FC8}"/>
          </ac:picMkLst>
        </pc:picChg>
        <pc:picChg chg="add del mod">
          <ac:chgData name="Croom, Brandon" userId="61c071b3-5620-40e0-b15a-e0617963535f" providerId="ADAL" clId="{61F809EF-6EA2-49B5-ABB7-9B4DAE8F8CE7}" dt="2020-11-22T16:41:11.917" v="10156"/>
          <ac:picMkLst>
            <pc:docMk/>
            <pc:sldMk cId="1294116847" sldId="298"/>
            <ac:picMk id="9" creationId="{9A5170DE-95C5-47E9-B7BA-850EED968DCC}"/>
          </ac:picMkLst>
        </pc:picChg>
        <pc:picChg chg="add del mod">
          <ac:chgData name="Croom, Brandon" userId="61c071b3-5620-40e0-b15a-e0617963535f" providerId="ADAL" clId="{61F809EF-6EA2-49B5-ABB7-9B4DAE8F8CE7}" dt="2020-11-22T16:41:22.346" v="10158"/>
          <ac:picMkLst>
            <pc:docMk/>
            <pc:sldMk cId="1294116847" sldId="298"/>
            <ac:picMk id="10" creationId="{3DBE4C08-F587-445D-B2BC-55C7E50CBD1E}"/>
          </ac:picMkLst>
        </pc:picChg>
        <pc:picChg chg="add del mod">
          <ac:chgData name="Croom, Brandon" userId="61c071b3-5620-40e0-b15a-e0617963535f" providerId="ADAL" clId="{61F809EF-6EA2-49B5-ABB7-9B4DAE8F8CE7}" dt="2020-11-22T16:41:55.937" v="10160"/>
          <ac:picMkLst>
            <pc:docMk/>
            <pc:sldMk cId="1294116847" sldId="298"/>
            <ac:picMk id="11" creationId="{D5A7B467-AB55-49E7-A95D-A7A733617E6D}"/>
          </ac:picMkLst>
        </pc:picChg>
        <pc:picChg chg="add del mod">
          <ac:chgData name="Croom, Brandon" userId="61c071b3-5620-40e0-b15a-e0617963535f" providerId="ADAL" clId="{61F809EF-6EA2-49B5-ABB7-9B4DAE8F8CE7}" dt="2020-11-22T16:42:07.578" v="10162"/>
          <ac:picMkLst>
            <pc:docMk/>
            <pc:sldMk cId="1294116847" sldId="298"/>
            <ac:picMk id="12" creationId="{D17A3C87-2532-4389-B04C-7A0EFF744A40}"/>
          </ac:picMkLst>
        </pc:picChg>
        <pc:picChg chg="add del mod">
          <ac:chgData name="Croom, Brandon" userId="61c071b3-5620-40e0-b15a-e0617963535f" providerId="ADAL" clId="{61F809EF-6EA2-49B5-ABB7-9B4DAE8F8CE7}" dt="2020-11-22T16:46:32.169" v="10168"/>
          <ac:picMkLst>
            <pc:docMk/>
            <pc:sldMk cId="1294116847" sldId="298"/>
            <ac:picMk id="13" creationId="{388C8957-1F9B-45B3-818D-1B74061856D3}"/>
          </ac:picMkLst>
        </pc:picChg>
        <pc:picChg chg="add del mod">
          <ac:chgData name="Croom, Brandon" userId="61c071b3-5620-40e0-b15a-e0617963535f" providerId="ADAL" clId="{61F809EF-6EA2-49B5-ABB7-9B4DAE8F8CE7}" dt="2020-11-22T16:46:47.235" v="10170"/>
          <ac:picMkLst>
            <pc:docMk/>
            <pc:sldMk cId="1294116847" sldId="298"/>
            <ac:picMk id="14" creationId="{88EBF395-83E4-46D7-897D-C98169B10116}"/>
          </ac:picMkLst>
        </pc:picChg>
        <pc:picChg chg="add del mod">
          <ac:chgData name="Croom, Brandon" userId="61c071b3-5620-40e0-b15a-e0617963535f" providerId="ADAL" clId="{61F809EF-6EA2-49B5-ABB7-9B4DAE8F8CE7}" dt="2020-11-22T16:47:17.682" v="10172"/>
          <ac:picMkLst>
            <pc:docMk/>
            <pc:sldMk cId="1294116847" sldId="298"/>
            <ac:picMk id="15" creationId="{FEFB76A1-ECBB-4D57-BDC7-DB6D48E1CDCF}"/>
          </ac:picMkLst>
        </pc:picChg>
        <pc:picChg chg="add del mod">
          <ac:chgData name="Croom, Brandon" userId="61c071b3-5620-40e0-b15a-e0617963535f" providerId="ADAL" clId="{61F809EF-6EA2-49B5-ABB7-9B4DAE8F8CE7}" dt="2020-11-22T16:48:04.311" v="10174"/>
          <ac:picMkLst>
            <pc:docMk/>
            <pc:sldMk cId="1294116847" sldId="298"/>
            <ac:picMk id="16" creationId="{88F4AABE-F9AE-4231-8D69-777D7A3F404B}"/>
          </ac:picMkLst>
        </pc:picChg>
        <pc:picChg chg="add del mod">
          <ac:chgData name="Croom, Brandon" userId="61c071b3-5620-40e0-b15a-e0617963535f" providerId="ADAL" clId="{61F809EF-6EA2-49B5-ABB7-9B4DAE8F8CE7}" dt="2020-11-22T16:48:31.837" v="10176"/>
          <ac:picMkLst>
            <pc:docMk/>
            <pc:sldMk cId="1294116847" sldId="298"/>
            <ac:picMk id="17" creationId="{3C6DA439-6E24-430A-8C59-080FC1040266}"/>
          </ac:picMkLst>
        </pc:picChg>
        <pc:picChg chg="add del mod">
          <ac:chgData name="Croom, Brandon" userId="61c071b3-5620-40e0-b15a-e0617963535f" providerId="ADAL" clId="{61F809EF-6EA2-49B5-ABB7-9B4DAE8F8CE7}" dt="2020-11-22T16:49:00.556" v="10178"/>
          <ac:picMkLst>
            <pc:docMk/>
            <pc:sldMk cId="1294116847" sldId="298"/>
            <ac:picMk id="18" creationId="{187D3F66-DE1C-4C62-852C-EA68730D65A0}"/>
          </ac:picMkLst>
        </pc:picChg>
        <pc:picChg chg="add del mod">
          <ac:chgData name="Croom, Brandon" userId="61c071b3-5620-40e0-b15a-e0617963535f" providerId="ADAL" clId="{61F809EF-6EA2-49B5-ABB7-9B4DAE8F8CE7}" dt="2020-11-22T16:49:27.593" v="10180"/>
          <ac:picMkLst>
            <pc:docMk/>
            <pc:sldMk cId="1294116847" sldId="298"/>
            <ac:picMk id="19" creationId="{59F8C36A-A417-43C7-A6F7-00984387BFE0}"/>
          </ac:picMkLst>
        </pc:picChg>
        <pc:picChg chg="add del mod">
          <ac:chgData name="Croom, Brandon" userId="61c071b3-5620-40e0-b15a-e0617963535f" providerId="ADAL" clId="{61F809EF-6EA2-49B5-ABB7-9B4DAE8F8CE7}" dt="2020-11-22T16:50:26.900" v="10182"/>
          <ac:picMkLst>
            <pc:docMk/>
            <pc:sldMk cId="1294116847" sldId="298"/>
            <ac:picMk id="20" creationId="{B8157007-CBDA-437F-85F9-98A2B8049E84}"/>
          </ac:picMkLst>
        </pc:picChg>
        <pc:picChg chg="add del mod">
          <ac:chgData name="Croom, Brandon" userId="61c071b3-5620-40e0-b15a-e0617963535f" providerId="ADAL" clId="{61F809EF-6EA2-49B5-ABB7-9B4DAE8F8CE7}" dt="2020-11-22T16:51:07.945" v="10184"/>
          <ac:picMkLst>
            <pc:docMk/>
            <pc:sldMk cId="1294116847" sldId="298"/>
            <ac:picMk id="21" creationId="{B7A150BB-9AA7-48FA-8DD6-2145BA41A4E7}"/>
          </ac:picMkLst>
        </pc:picChg>
        <pc:picChg chg="add del mod">
          <ac:chgData name="Croom, Brandon" userId="61c071b3-5620-40e0-b15a-e0617963535f" providerId="ADAL" clId="{61F809EF-6EA2-49B5-ABB7-9B4DAE8F8CE7}" dt="2020-11-22T16:51:19.258" v="10186"/>
          <ac:picMkLst>
            <pc:docMk/>
            <pc:sldMk cId="1294116847" sldId="298"/>
            <ac:picMk id="22" creationId="{D021690B-9C38-46EE-A253-8B369D55DB59}"/>
          </ac:picMkLst>
        </pc:picChg>
        <pc:picChg chg="add del mod">
          <ac:chgData name="Croom, Brandon" userId="61c071b3-5620-40e0-b15a-e0617963535f" providerId="ADAL" clId="{61F809EF-6EA2-49B5-ABB7-9B4DAE8F8CE7}" dt="2020-11-22T16:51:33.406" v="10188"/>
          <ac:picMkLst>
            <pc:docMk/>
            <pc:sldMk cId="1294116847" sldId="298"/>
            <ac:picMk id="23" creationId="{23283F2D-293A-4FCA-8E67-D0F3EA2B134E}"/>
          </ac:picMkLst>
        </pc:picChg>
        <pc:picChg chg="add del mod">
          <ac:chgData name="Croom, Brandon" userId="61c071b3-5620-40e0-b15a-e0617963535f" providerId="ADAL" clId="{61F809EF-6EA2-49B5-ABB7-9B4DAE8F8CE7}" dt="2020-11-22T16:51:55.679" v="10190"/>
          <ac:picMkLst>
            <pc:docMk/>
            <pc:sldMk cId="1294116847" sldId="298"/>
            <ac:picMk id="24" creationId="{880D3762-8847-4F65-BA97-E8CC067F674E}"/>
          </ac:picMkLst>
        </pc:picChg>
        <pc:picChg chg="add del mod">
          <ac:chgData name="Croom, Brandon" userId="61c071b3-5620-40e0-b15a-e0617963535f" providerId="ADAL" clId="{61F809EF-6EA2-49B5-ABB7-9B4DAE8F8CE7}" dt="2020-11-22T16:52:06.753" v="10192"/>
          <ac:picMkLst>
            <pc:docMk/>
            <pc:sldMk cId="1294116847" sldId="298"/>
            <ac:picMk id="25" creationId="{FBC23261-ED2C-4DAC-8A68-C691ED19A842}"/>
          </ac:picMkLst>
        </pc:picChg>
        <pc:picChg chg="add del mod">
          <ac:chgData name="Croom, Brandon" userId="61c071b3-5620-40e0-b15a-e0617963535f" providerId="ADAL" clId="{61F809EF-6EA2-49B5-ABB7-9B4DAE8F8CE7}" dt="2020-11-22T21:27:07.986" v="10194"/>
          <ac:picMkLst>
            <pc:docMk/>
            <pc:sldMk cId="1294116847" sldId="298"/>
            <ac:picMk id="26" creationId="{318CB85F-26BB-46A0-9E8D-0C70CE3218FE}"/>
          </ac:picMkLst>
        </pc:picChg>
        <pc:picChg chg="add del mod">
          <ac:chgData name="Croom, Brandon" userId="61c071b3-5620-40e0-b15a-e0617963535f" providerId="ADAL" clId="{61F809EF-6EA2-49B5-ABB7-9B4DAE8F8CE7}" dt="2020-11-22T21:27:52.490" v="10196"/>
          <ac:picMkLst>
            <pc:docMk/>
            <pc:sldMk cId="1294116847" sldId="298"/>
            <ac:picMk id="27" creationId="{1F8DA948-41D5-46F2-8BA0-7859C555C212}"/>
          </ac:picMkLst>
        </pc:picChg>
        <pc:picChg chg="add del mod">
          <ac:chgData name="Croom, Brandon" userId="61c071b3-5620-40e0-b15a-e0617963535f" providerId="ADAL" clId="{61F809EF-6EA2-49B5-ABB7-9B4DAE8F8CE7}" dt="2020-11-22T21:28:19.389" v="10198"/>
          <ac:picMkLst>
            <pc:docMk/>
            <pc:sldMk cId="1294116847" sldId="298"/>
            <ac:picMk id="28" creationId="{A32682DC-D03C-4D4F-B2A2-9928A7DDECC9}"/>
          </ac:picMkLst>
        </pc:picChg>
        <pc:picChg chg="add del mod">
          <ac:chgData name="Croom, Brandon" userId="61c071b3-5620-40e0-b15a-e0617963535f" providerId="ADAL" clId="{61F809EF-6EA2-49B5-ABB7-9B4DAE8F8CE7}" dt="2020-11-22T21:28:32.900" v="10200"/>
          <ac:picMkLst>
            <pc:docMk/>
            <pc:sldMk cId="1294116847" sldId="298"/>
            <ac:picMk id="29" creationId="{D4E0B2DE-F5EE-4168-AAAE-1FD49040AC30}"/>
          </ac:picMkLst>
        </pc:picChg>
        <pc:picChg chg="add del mod">
          <ac:chgData name="Croom, Brandon" userId="61c071b3-5620-40e0-b15a-e0617963535f" providerId="ADAL" clId="{61F809EF-6EA2-49B5-ABB7-9B4DAE8F8CE7}" dt="2020-11-22T21:28:44.440" v="10202"/>
          <ac:picMkLst>
            <pc:docMk/>
            <pc:sldMk cId="1294116847" sldId="298"/>
            <ac:picMk id="30" creationId="{8A5739FA-201D-487D-A475-E2063D59C543}"/>
          </ac:picMkLst>
        </pc:picChg>
        <pc:picChg chg="add del mod">
          <ac:chgData name="Croom, Brandon" userId="61c071b3-5620-40e0-b15a-e0617963535f" providerId="ADAL" clId="{61F809EF-6EA2-49B5-ABB7-9B4DAE8F8CE7}" dt="2020-11-22T22:05:35.798" v="10215"/>
          <ac:picMkLst>
            <pc:docMk/>
            <pc:sldMk cId="1294116847" sldId="298"/>
            <ac:picMk id="31" creationId="{75AE30C7-A520-473C-99AB-9764E74FAB6D}"/>
          </ac:picMkLst>
        </pc:picChg>
        <pc:picChg chg="add del mod">
          <ac:chgData name="Croom, Brandon" userId="61c071b3-5620-40e0-b15a-e0617963535f" providerId="ADAL" clId="{61F809EF-6EA2-49B5-ABB7-9B4DAE8F8CE7}" dt="2020-11-22T22:06:18.504" v="10217"/>
          <ac:picMkLst>
            <pc:docMk/>
            <pc:sldMk cId="1294116847" sldId="298"/>
            <ac:picMk id="32" creationId="{0E24DBEC-C275-49A7-9B01-5EC97CE64C13}"/>
          </ac:picMkLst>
        </pc:picChg>
        <pc:picChg chg="add del mod">
          <ac:chgData name="Croom, Brandon" userId="61c071b3-5620-40e0-b15a-e0617963535f" providerId="ADAL" clId="{61F809EF-6EA2-49B5-ABB7-9B4DAE8F8CE7}" dt="2020-11-22T22:13:56.322" v="10219"/>
          <ac:picMkLst>
            <pc:docMk/>
            <pc:sldMk cId="1294116847" sldId="298"/>
            <ac:picMk id="33" creationId="{225794F3-82E5-46D7-A85A-5E28947327B4}"/>
          </ac:picMkLst>
        </pc:picChg>
        <pc:picChg chg="add del mod">
          <ac:chgData name="Croom, Brandon" userId="61c071b3-5620-40e0-b15a-e0617963535f" providerId="ADAL" clId="{61F809EF-6EA2-49B5-ABB7-9B4DAE8F8CE7}" dt="2020-11-22T22:14:19.356" v="10221"/>
          <ac:picMkLst>
            <pc:docMk/>
            <pc:sldMk cId="1294116847" sldId="298"/>
            <ac:picMk id="34" creationId="{6E0F1F0F-133F-4209-B2A4-14F048E9BD9E}"/>
          </ac:picMkLst>
        </pc:picChg>
        <pc:picChg chg="add del mod">
          <ac:chgData name="Croom, Brandon" userId="61c071b3-5620-40e0-b15a-e0617963535f" providerId="ADAL" clId="{61F809EF-6EA2-49B5-ABB7-9B4DAE8F8CE7}" dt="2020-11-22T22:14:42.343" v="10223"/>
          <ac:picMkLst>
            <pc:docMk/>
            <pc:sldMk cId="1294116847" sldId="298"/>
            <ac:picMk id="35" creationId="{133A5296-05F7-409E-A148-1C8436958F5A}"/>
          </ac:picMkLst>
        </pc:picChg>
        <pc:picChg chg="add del mod">
          <ac:chgData name="Croom, Brandon" userId="61c071b3-5620-40e0-b15a-e0617963535f" providerId="ADAL" clId="{61F809EF-6EA2-49B5-ABB7-9B4DAE8F8CE7}" dt="2020-11-22T22:15:23.560" v="10225"/>
          <ac:picMkLst>
            <pc:docMk/>
            <pc:sldMk cId="1294116847" sldId="298"/>
            <ac:picMk id="36" creationId="{0876DE55-B560-4CAB-9E62-18B991E9676F}"/>
          </ac:picMkLst>
        </pc:picChg>
        <pc:picChg chg="add del mod">
          <ac:chgData name="Croom, Brandon" userId="61c071b3-5620-40e0-b15a-e0617963535f" providerId="ADAL" clId="{61F809EF-6EA2-49B5-ABB7-9B4DAE8F8CE7}" dt="2020-11-22T22:15:34.481" v="10227"/>
          <ac:picMkLst>
            <pc:docMk/>
            <pc:sldMk cId="1294116847" sldId="298"/>
            <ac:picMk id="37" creationId="{93C12004-138D-42A4-92B1-E02131CE9785}"/>
          </ac:picMkLst>
        </pc:picChg>
        <pc:picChg chg="add del mod">
          <ac:chgData name="Croom, Brandon" userId="61c071b3-5620-40e0-b15a-e0617963535f" providerId="ADAL" clId="{61F809EF-6EA2-49B5-ABB7-9B4DAE8F8CE7}" dt="2020-11-22T22:20:16.451" v="10229"/>
          <ac:picMkLst>
            <pc:docMk/>
            <pc:sldMk cId="1294116847" sldId="298"/>
            <ac:picMk id="38" creationId="{D1DDC4F2-194D-4C13-956D-FCC69073AAC0}"/>
          </ac:picMkLst>
        </pc:picChg>
        <pc:picChg chg="add del mod">
          <ac:chgData name="Croom, Brandon" userId="61c071b3-5620-40e0-b15a-e0617963535f" providerId="ADAL" clId="{61F809EF-6EA2-49B5-ABB7-9B4DAE8F8CE7}" dt="2020-11-22T22:20:37.209" v="10231"/>
          <ac:picMkLst>
            <pc:docMk/>
            <pc:sldMk cId="1294116847" sldId="298"/>
            <ac:picMk id="39" creationId="{417D6CA4-2583-4252-845A-52D19CC1EEC5}"/>
          </ac:picMkLst>
        </pc:picChg>
        <pc:picChg chg="add del mod">
          <ac:chgData name="Croom, Brandon" userId="61c071b3-5620-40e0-b15a-e0617963535f" providerId="ADAL" clId="{61F809EF-6EA2-49B5-ABB7-9B4DAE8F8CE7}" dt="2020-11-22T22:21:22.012" v="10233"/>
          <ac:picMkLst>
            <pc:docMk/>
            <pc:sldMk cId="1294116847" sldId="298"/>
            <ac:picMk id="40" creationId="{29D50B64-669D-40A8-880E-0BFB73CAC309}"/>
          </ac:picMkLst>
        </pc:picChg>
        <pc:picChg chg="add del mod">
          <ac:chgData name="Croom, Brandon" userId="61c071b3-5620-40e0-b15a-e0617963535f" providerId="ADAL" clId="{61F809EF-6EA2-49B5-ABB7-9B4DAE8F8CE7}" dt="2020-11-22T22:21:48.638" v="10235"/>
          <ac:picMkLst>
            <pc:docMk/>
            <pc:sldMk cId="1294116847" sldId="298"/>
            <ac:picMk id="41" creationId="{CA566167-86BA-49E5-840A-AB2BF64CE808}"/>
          </ac:picMkLst>
        </pc:picChg>
        <pc:picChg chg="add del mod">
          <ac:chgData name="Croom, Brandon" userId="61c071b3-5620-40e0-b15a-e0617963535f" providerId="ADAL" clId="{61F809EF-6EA2-49B5-ABB7-9B4DAE8F8CE7}" dt="2020-11-22T22:22:10.246" v="10237"/>
          <ac:picMkLst>
            <pc:docMk/>
            <pc:sldMk cId="1294116847" sldId="298"/>
            <ac:picMk id="42" creationId="{345C5DB5-BE21-404C-AA1B-EA04DF4B6BB8}"/>
          </ac:picMkLst>
        </pc:picChg>
        <pc:picChg chg="add del mod">
          <ac:chgData name="Croom, Brandon" userId="61c071b3-5620-40e0-b15a-e0617963535f" providerId="ADAL" clId="{61F809EF-6EA2-49B5-ABB7-9B4DAE8F8CE7}" dt="2020-11-22T22:22:29.160" v="10239"/>
          <ac:picMkLst>
            <pc:docMk/>
            <pc:sldMk cId="1294116847" sldId="298"/>
            <ac:picMk id="43" creationId="{ECD1A10F-25F1-464B-9DD6-545CD11FC0C6}"/>
          </ac:picMkLst>
        </pc:picChg>
        <pc:picChg chg="add del mod">
          <ac:chgData name="Croom, Brandon" userId="61c071b3-5620-40e0-b15a-e0617963535f" providerId="ADAL" clId="{61F809EF-6EA2-49B5-ABB7-9B4DAE8F8CE7}" dt="2020-11-22T22:22:38.250" v="10241"/>
          <ac:picMkLst>
            <pc:docMk/>
            <pc:sldMk cId="1294116847" sldId="298"/>
            <ac:picMk id="44" creationId="{6DAD3C35-640B-4723-9C3A-AA88C614F708}"/>
          </ac:picMkLst>
        </pc:picChg>
        <pc:picChg chg="add mod">
          <ac:chgData name="Croom, Brandon" userId="61c071b3-5620-40e0-b15a-e0617963535f" providerId="ADAL" clId="{61F809EF-6EA2-49B5-ABB7-9B4DAE8F8CE7}" dt="2020-11-22T22:22:56.661" v="10242"/>
          <ac:picMkLst>
            <pc:docMk/>
            <pc:sldMk cId="1294116847" sldId="298"/>
            <ac:picMk id="45" creationId="{43D0C569-DD3D-43E8-8602-7E9BB9D3E767}"/>
          </ac:picMkLst>
        </pc:picChg>
      </pc:sldChg>
      <pc:sldChg chg="addSp delSp modSp add modTransition modAnim modNotesTx">
        <pc:chgData name="Croom, Brandon" userId="61c071b3-5620-40e0-b15a-e0617963535f" providerId="ADAL" clId="{61F809EF-6EA2-49B5-ABB7-9B4DAE8F8CE7}" dt="2020-11-22T16:39:30.536" v="10153"/>
        <pc:sldMkLst>
          <pc:docMk/>
          <pc:sldMk cId="615092827" sldId="299"/>
        </pc:sldMkLst>
        <pc:spChg chg="mod">
          <ac:chgData name="Croom, Brandon" userId="61c071b3-5620-40e0-b15a-e0617963535f" providerId="ADAL" clId="{61F809EF-6EA2-49B5-ABB7-9B4DAE8F8CE7}" dt="2020-11-21T23:22:43.679" v="7892" actId="20577"/>
          <ac:spMkLst>
            <pc:docMk/>
            <pc:sldMk cId="615092827" sldId="299"/>
            <ac:spMk id="2" creationId="{B8C66660-FB87-495D-B9B4-A94EA5311199}"/>
          </ac:spMkLst>
        </pc:spChg>
        <pc:spChg chg="add mod">
          <ac:chgData name="Croom, Brandon" userId="61c071b3-5620-40e0-b15a-e0617963535f" providerId="ADAL" clId="{61F809EF-6EA2-49B5-ABB7-9B4DAE8F8CE7}" dt="2020-11-22T15:56:00.586" v="10079" actId="20577"/>
          <ac:spMkLst>
            <pc:docMk/>
            <pc:sldMk cId="615092827" sldId="299"/>
            <ac:spMk id="5" creationId="{8F07DE54-16E0-4B26-881F-E9E63AB4E904}"/>
          </ac:spMkLst>
        </pc:spChg>
        <pc:picChg chg="add mod">
          <ac:chgData name="Croom, Brandon" userId="61c071b3-5620-40e0-b15a-e0617963535f" providerId="ADAL" clId="{61F809EF-6EA2-49B5-ABB7-9B4DAE8F8CE7}" dt="2020-11-22T03:42:02.339" v="9723" actId="14100"/>
          <ac:picMkLst>
            <pc:docMk/>
            <pc:sldMk cId="615092827" sldId="299"/>
            <ac:picMk id="3" creationId="{24F5985F-14CD-4175-8A14-C1971C6FC1C9}"/>
          </ac:picMkLst>
        </pc:picChg>
        <pc:picChg chg="add del mod">
          <ac:chgData name="Croom, Brandon" userId="61c071b3-5620-40e0-b15a-e0617963535f" providerId="ADAL" clId="{61F809EF-6EA2-49B5-ABB7-9B4DAE8F8CE7}" dt="2020-11-22T16:39:05.903" v="10152"/>
          <ac:picMkLst>
            <pc:docMk/>
            <pc:sldMk cId="615092827" sldId="299"/>
            <ac:picMk id="6" creationId="{925C25B9-5170-4849-B5F5-28D119937C25}"/>
          </ac:picMkLst>
        </pc:picChg>
        <pc:picChg chg="add mod">
          <ac:chgData name="Croom, Brandon" userId="61c071b3-5620-40e0-b15a-e0617963535f" providerId="ADAL" clId="{61F809EF-6EA2-49B5-ABB7-9B4DAE8F8CE7}" dt="2020-11-22T16:39:30.536" v="10153"/>
          <ac:picMkLst>
            <pc:docMk/>
            <pc:sldMk cId="615092827" sldId="299"/>
            <ac:picMk id="7" creationId="{ED7A4ECC-F1CD-4A16-8D1C-C2A6113ABDCE}"/>
          </ac:picMkLst>
        </pc:picChg>
      </pc:sldChg>
      <pc:sldChg chg="addSp delSp modSp add ord modTransition modAnim modNotesTx">
        <pc:chgData name="Croom, Brandon" userId="61c071b3-5620-40e0-b15a-e0617963535f" providerId="ADAL" clId="{61F809EF-6EA2-49B5-ABB7-9B4DAE8F8CE7}" dt="2020-11-22T22:05:10.871" v="10214"/>
        <pc:sldMkLst>
          <pc:docMk/>
          <pc:sldMk cId="2232117778" sldId="300"/>
        </pc:sldMkLst>
        <pc:spChg chg="mod">
          <ac:chgData name="Croom, Brandon" userId="61c071b3-5620-40e0-b15a-e0617963535f" providerId="ADAL" clId="{61F809EF-6EA2-49B5-ABB7-9B4DAE8F8CE7}" dt="2020-11-22T02:55:11.674" v="8485" actId="20577"/>
          <ac:spMkLst>
            <pc:docMk/>
            <pc:sldMk cId="2232117778" sldId="300"/>
            <ac:spMk id="2" creationId="{B8C66660-FB87-495D-B9B4-A94EA5311199}"/>
          </ac:spMkLst>
        </pc:spChg>
        <pc:spChg chg="mod">
          <ac:chgData name="Croom, Brandon" userId="61c071b3-5620-40e0-b15a-e0617963535f" providerId="ADAL" clId="{61F809EF-6EA2-49B5-ABB7-9B4DAE8F8CE7}" dt="2020-11-22T22:01:42.244" v="10209" actId="20577"/>
          <ac:spMkLst>
            <pc:docMk/>
            <pc:sldMk cId="2232117778" sldId="300"/>
            <ac:spMk id="3" creationId="{85892561-D510-4799-9146-54BC506293D6}"/>
          </ac:spMkLst>
        </pc:spChg>
        <pc:spChg chg="mod">
          <ac:chgData name="Croom, Brandon" userId="61c071b3-5620-40e0-b15a-e0617963535f" providerId="ADAL" clId="{61F809EF-6EA2-49B5-ABB7-9B4DAE8F8CE7}" dt="2020-11-22T03:45:21.901" v="9764" actId="20577"/>
          <ac:spMkLst>
            <pc:docMk/>
            <pc:sldMk cId="2232117778" sldId="300"/>
            <ac:spMk id="6" creationId="{28CC6188-C825-44E2-98EC-F1E439339CC8}"/>
          </ac:spMkLst>
        </pc:spChg>
        <pc:spChg chg="mod">
          <ac:chgData name="Croom, Brandon" userId="61c071b3-5620-40e0-b15a-e0617963535f" providerId="ADAL" clId="{61F809EF-6EA2-49B5-ABB7-9B4DAE8F8CE7}" dt="2020-11-22T22:01:32.486" v="10206" actId="20577"/>
          <ac:spMkLst>
            <pc:docMk/>
            <pc:sldMk cId="2232117778" sldId="300"/>
            <ac:spMk id="7" creationId="{A44D85F4-08A7-4DC1-875E-C591A9332A68}"/>
          </ac:spMkLst>
        </pc:spChg>
        <pc:picChg chg="add del mod">
          <ac:chgData name="Croom, Brandon" userId="61c071b3-5620-40e0-b15a-e0617963535f" providerId="ADAL" clId="{61F809EF-6EA2-49B5-ABB7-9B4DAE8F8CE7}" dt="2020-11-22T16:15:53.253" v="10115"/>
          <ac:picMkLst>
            <pc:docMk/>
            <pc:sldMk cId="2232117778" sldId="300"/>
            <ac:picMk id="5" creationId="{893E1E7A-1F9A-483E-8FB2-0BF2B49424FE}"/>
          </ac:picMkLst>
        </pc:picChg>
        <pc:picChg chg="add del mod">
          <ac:chgData name="Croom, Brandon" userId="61c071b3-5620-40e0-b15a-e0617963535f" providerId="ADAL" clId="{61F809EF-6EA2-49B5-ABB7-9B4DAE8F8CE7}" dt="2020-11-22T16:34:13.953" v="10133"/>
          <ac:picMkLst>
            <pc:docMk/>
            <pc:sldMk cId="2232117778" sldId="300"/>
            <ac:picMk id="8" creationId="{F32D4285-92D5-4D3F-9D0B-779F474EBA19}"/>
          </ac:picMkLst>
        </pc:picChg>
        <pc:picChg chg="add del mod">
          <ac:chgData name="Croom, Brandon" userId="61c071b3-5620-40e0-b15a-e0617963535f" providerId="ADAL" clId="{61F809EF-6EA2-49B5-ABB7-9B4DAE8F8CE7}" dt="2020-11-22T16:34:35.009" v="10135"/>
          <ac:picMkLst>
            <pc:docMk/>
            <pc:sldMk cId="2232117778" sldId="300"/>
            <ac:picMk id="9" creationId="{9D2A8632-35D5-4D14-9BC3-FD54D88F9539}"/>
          </ac:picMkLst>
        </pc:picChg>
        <pc:picChg chg="add del mod">
          <ac:chgData name="Croom, Brandon" userId="61c071b3-5620-40e0-b15a-e0617963535f" providerId="ADAL" clId="{61F809EF-6EA2-49B5-ABB7-9B4DAE8F8CE7}" dt="2020-11-22T16:34:56.865" v="10137"/>
          <ac:picMkLst>
            <pc:docMk/>
            <pc:sldMk cId="2232117778" sldId="300"/>
            <ac:picMk id="10" creationId="{1E18B9A1-8578-4FAB-A52E-BE8252364BCB}"/>
          </ac:picMkLst>
        </pc:picChg>
        <pc:picChg chg="add del mod">
          <ac:chgData name="Croom, Brandon" userId="61c071b3-5620-40e0-b15a-e0617963535f" providerId="ADAL" clId="{61F809EF-6EA2-49B5-ABB7-9B4DAE8F8CE7}" dt="2020-11-22T16:35:00.118" v="10138"/>
          <ac:picMkLst>
            <pc:docMk/>
            <pc:sldMk cId="2232117778" sldId="300"/>
            <ac:picMk id="11" creationId="{AB4DFB64-5CFC-4948-B1B4-B1052DE8FB58}"/>
          </ac:picMkLst>
        </pc:picChg>
        <pc:picChg chg="add del mod">
          <ac:chgData name="Croom, Brandon" userId="61c071b3-5620-40e0-b15a-e0617963535f" providerId="ADAL" clId="{61F809EF-6EA2-49B5-ABB7-9B4DAE8F8CE7}" dt="2020-11-22T22:04:34.857" v="10213"/>
          <ac:picMkLst>
            <pc:docMk/>
            <pc:sldMk cId="2232117778" sldId="300"/>
            <ac:picMk id="12" creationId="{AE376A39-D536-46B1-A760-01687DEBB84B}"/>
          </ac:picMkLst>
        </pc:picChg>
        <pc:picChg chg="add mod">
          <ac:chgData name="Croom, Brandon" userId="61c071b3-5620-40e0-b15a-e0617963535f" providerId="ADAL" clId="{61F809EF-6EA2-49B5-ABB7-9B4DAE8F8CE7}" dt="2020-11-22T22:05:10.871" v="10214"/>
          <ac:picMkLst>
            <pc:docMk/>
            <pc:sldMk cId="2232117778" sldId="300"/>
            <ac:picMk id="13" creationId="{C57F0913-0792-48F5-AD8B-CE3996FD26B5}"/>
          </ac:picMkLst>
        </pc:picChg>
      </pc:sldChg>
      <pc:sldChg chg="addSp delSp modSp add modTransition modAnim modNotesTx">
        <pc:chgData name="Croom, Brandon" userId="61c071b3-5620-40e0-b15a-e0617963535f" providerId="ADAL" clId="{61F809EF-6EA2-49B5-ABB7-9B4DAE8F8CE7}" dt="2020-11-22T16:06:53.523" v="10094"/>
        <pc:sldMkLst>
          <pc:docMk/>
          <pc:sldMk cId="1933863652" sldId="301"/>
        </pc:sldMkLst>
        <pc:spChg chg="mod">
          <ac:chgData name="Croom, Brandon" userId="61c071b3-5620-40e0-b15a-e0617963535f" providerId="ADAL" clId="{61F809EF-6EA2-49B5-ABB7-9B4DAE8F8CE7}" dt="2020-11-22T03:52:28.061" v="9803" actId="20577"/>
          <ac:spMkLst>
            <pc:docMk/>
            <pc:sldMk cId="1933863652" sldId="301"/>
            <ac:spMk id="2" creationId="{B8C66660-FB87-495D-B9B4-A94EA5311199}"/>
          </ac:spMkLst>
        </pc:spChg>
        <pc:spChg chg="add mod">
          <ac:chgData name="Croom, Brandon" userId="61c071b3-5620-40e0-b15a-e0617963535f" providerId="ADAL" clId="{61F809EF-6EA2-49B5-ABB7-9B4DAE8F8CE7}" dt="2020-11-22T15:55:44.409" v="10075" actId="20577"/>
          <ac:spMkLst>
            <pc:docMk/>
            <pc:sldMk cId="1933863652" sldId="301"/>
            <ac:spMk id="6" creationId="{4A42D82A-3820-4D1D-9E97-EB9691B35EB7}"/>
          </ac:spMkLst>
        </pc:spChg>
        <pc:picChg chg="del">
          <ac:chgData name="Croom, Brandon" userId="61c071b3-5620-40e0-b15a-e0617963535f" providerId="ADAL" clId="{61F809EF-6EA2-49B5-ABB7-9B4DAE8F8CE7}" dt="2020-11-22T03:53:20.684" v="9804" actId="478"/>
          <ac:picMkLst>
            <pc:docMk/>
            <pc:sldMk cId="1933863652" sldId="301"/>
            <ac:picMk id="3" creationId="{E3B6686A-37CD-49EA-A40B-5770395D1C81}"/>
          </ac:picMkLst>
        </pc:picChg>
        <pc:picChg chg="add mod">
          <ac:chgData name="Croom, Brandon" userId="61c071b3-5620-40e0-b15a-e0617963535f" providerId="ADAL" clId="{61F809EF-6EA2-49B5-ABB7-9B4DAE8F8CE7}" dt="2020-11-22T15:55:28.951" v="10071" actId="14100"/>
          <ac:picMkLst>
            <pc:docMk/>
            <pc:sldMk cId="1933863652" sldId="301"/>
            <ac:picMk id="5" creationId="{03959DBE-6C6C-4F51-89B1-FF1F28AAA116}"/>
          </ac:picMkLst>
        </pc:picChg>
        <pc:picChg chg="add del mod">
          <ac:chgData name="Croom, Brandon" userId="61c071b3-5620-40e0-b15a-e0617963535f" providerId="ADAL" clId="{61F809EF-6EA2-49B5-ABB7-9B4DAE8F8CE7}" dt="2020-11-22T16:06:33.673" v="10093"/>
          <ac:picMkLst>
            <pc:docMk/>
            <pc:sldMk cId="1933863652" sldId="301"/>
            <ac:picMk id="7" creationId="{D6D17C73-031F-4915-8B2D-152E913EE8E2}"/>
          </ac:picMkLst>
        </pc:picChg>
        <pc:picChg chg="add mod">
          <ac:chgData name="Croom, Brandon" userId="61c071b3-5620-40e0-b15a-e0617963535f" providerId="ADAL" clId="{61F809EF-6EA2-49B5-ABB7-9B4DAE8F8CE7}" dt="2020-11-22T16:06:53.523" v="10094"/>
          <ac:picMkLst>
            <pc:docMk/>
            <pc:sldMk cId="1933863652" sldId="301"/>
            <ac:picMk id="8" creationId="{F6F491EE-2EED-49C1-BBEA-ED94252ECAA3}"/>
          </ac:picMkLst>
        </pc:picChg>
      </pc:sldChg>
      <pc:sldChg chg="del modTransition">
        <pc:chgData name="Croom, Brandon" userId="61c071b3-5620-40e0-b15a-e0617963535f" providerId="ADAL" clId="{61F809EF-6EA2-49B5-ABB7-9B4DAE8F8CE7}" dt="2020-11-21T20:56:58.015" v="26" actId="2696"/>
        <pc:sldMkLst>
          <pc:docMk/>
          <pc:sldMk cId="2510364333" sldId="302"/>
        </pc:sldMkLst>
      </pc:sldChg>
      <pc:sldChg chg="del modTransition">
        <pc:chgData name="Croom, Brandon" userId="61c071b3-5620-40e0-b15a-e0617963535f" providerId="ADAL" clId="{61F809EF-6EA2-49B5-ABB7-9B4DAE8F8CE7}" dt="2020-11-21T20:56:39.706" v="10" actId="2696"/>
        <pc:sldMkLst>
          <pc:docMk/>
          <pc:sldMk cId="2353104050" sldId="303"/>
        </pc:sldMkLst>
      </pc:sldChg>
      <pc:sldChg chg="del modTransition">
        <pc:chgData name="Croom, Brandon" userId="61c071b3-5620-40e0-b15a-e0617963535f" providerId="ADAL" clId="{61F809EF-6EA2-49B5-ABB7-9B4DAE8F8CE7}" dt="2020-11-21T20:56:41.682" v="13" actId="2696"/>
        <pc:sldMkLst>
          <pc:docMk/>
          <pc:sldMk cId="2329138835" sldId="305"/>
        </pc:sldMkLst>
      </pc:sldChg>
      <pc:sldChg chg="del modTransition">
        <pc:chgData name="Croom, Brandon" userId="61c071b3-5620-40e0-b15a-e0617963535f" providerId="ADAL" clId="{61F809EF-6EA2-49B5-ABB7-9B4DAE8F8CE7}" dt="2020-11-21T20:56:42.893" v="15" actId="2696"/>
        <pc:sldMkLst>
          <pc:docMk/>
          <pc:sldMk cId="1777981662" sldId="306"/>
        </pc:sldMkLst>
      </pc:sldChg>
      <pc:sldChg chg="del modTransition">
        <pc:chgData name="Croom, Brandon" userId="61c071b3-5620-40e0-b15a-e0617963535f" providerId="ADAL" clId="{61F809EF-6EA2-49B5-ABB7-9B4DAE8F8CE7}" dt="2020-11-21T20:56:44.205" v="17" actId="2696"/>
        <pc:sldMkLst>
          <pc:docMk/>
          <pc:sldMk cId="1649796720" sldId="307"/>
        </pc:sldMkLst>
      </pc:sldChg>
      <pc:sldChg chg="del modTransition">
        <pc:chgData name="Croom, Brandon" userId="61c071b3-5620-40e0-b15a-e0617963535f" providerId="ADAL" clId="{61F809EF-6EA2-49B5-ABB7-9B4DAE8F8CE7}" dt="2020-11-21T20:56:46.037" v="19" actId="2696"/>
        <pc:sldMkLst>
          <pc:docMk/>
          <pc:sldMk cId="789130623" sldId="308"/>
        </pc:sldMkLst>
      </pc:sldChg>
      <pc:sldChg chg="del modTransition">
        <pc:chgData name="Croom, Brandon" userId="61c071b3-5620-40e0-b15a-e0617963535f" providerId="ADAL" clId="{61F809EF-6EA2-49B5-ABB7-9B4DAE8F8CE7}" dt="2020-11-21T20:56:46.513" v="20" actId="2696"/>
        <pc:sldMkLst>
          <pc:docMk/>
          <pc:sldMk cId="3918004550" sldId="309"/>
        </pc:sldMkLst>
      </pc:sldChg>
      <pc:sldChg chg="del modTransition">
        <pc:chgData name="Croom, Brandon" userId="61c071b3-5620-40e0-b15a-e0617963535f" providerId="ADAL" clId="{61F809EF-6EA2-49B5-ABB7-9B4DAE8F8CE7}" dt="2020-11-21T20:56:30.096" v="1" actId="2696"/>
        <pc:sldMkLst>
          <pc:docMk/>
          <pc:sldMk cId="4199065698" sldId="311"/>
        </pc:sldMkLst>
      </pc:sldChg>
      <pc:sldChg chg="del modTransition">
        <pc:chgData name="Croom, Brandon" userId="61c071b3-5620-40e0-b15a-e0617963535f" providerId="ADAL" clId="{61F809EF-6EA2-49B5-ABB7-9B4DAE8F8CE7}" dt="2020-11-21T20:56:34.342" v="3" actId="2696"/>
        <pc:sldMkLst>
          <pc:docMk/>
          <pc:sldMk cId="1330310003" sldId="312"/>
        </pc:sldMkLst>
      </pc:sldChg>
      <pc:sldChg chg="del modTransition">
        <pc:chgData name="Croom, Brandon" userId="61c071b3-5620-40e0-b15a-e0617963535f" providerId="ADAL" clId="{61F809EF-6EA2-49B5-ABB7-9B4DAE8F8CE7}" dt="2020-11-21T20:56:59.143" v="27" actId="2696"/>
        <pc:sldMkLst>
          <pc:docMk/>
          <pc:sldMk cId="2453322735" sldId="313"/>
        </pc:sldMkLst>
      </pc:sldChg>
      <pc:sldChg chg="del modTransition">
        <pc:chgData name="Croom, Brandon" userId="61c071b3-5620-40e0-b15a-e0617963535f" providerId="ADAL" clId="{61F809EF-6EA2-49B5-ABB7-9B4DAE8F8CE7}" dt="2020-11-21T20:56:38.967" v="9" actId="2696"/>
        <pc:sldMkLst>
          <pc:docMk/>
          <pc:sldMk cId="263335014" sldId="314"/>
        </pc:sldMkLst>
      </pc:sldChg>
      <pc:sldChg chg="del modTransition">
        <pc:chgData name="Croom, Brandon" userId="61c071b3-5620-40e0-b15a-e0617963535f" providerId="ADAL" clId="{61F809EF-6EA2-49B5-ABB7-9B4DAE8F8CE7}" dt="2020-11-21T20:56:47.239" v="21" actId="2696"/>
        <pc:sldMkLst>
          <pc:docMk/>
          <pc:sldMk cId="4110981025" sldId="315"/>
        </pc:sldMkLst>
      </pc:sldChg>
      <pc:sldChg chg="del modTransition">
        <pc:chgData name="Croom, Brandon" userId="61c071b3-5620-40e0-b15a-e0617963535f" providerId="ADAL" clId="{61F809EF-6EA2-49B5-ABB7-9B4DAE8F8CE7}" dt="2020-11-21T20:56:42.281" v="14" actId="2696"/>
        <pc:sldMkLst>
          <pc:docMk/>
          <pc:sldMk cId="3360667699" sldId="317"/>
        </pc:sldMkLst>
      </pc:sldChg>
      <pc:sldChg chg="del modTransition">
        <pc:chgData name="Croom, Brandon" userId="61c071b3-5620-40e0-b15a-e0617963535f" providerId="ADAL" clId="{61F809EF-6EA2-49B5-ABB7-9B4DAE8F8CE7}" dt="2020-11-21T20:56:40.434" v="11" actId="2696"/>
        <pc:sldMkLst>
          <pc:docMk/>
          <pc:sldMk cId="155818487" sldId="319"/>
        </pc:sldMkLst>
      </pc:sldChg>
      <pc:sldChg chg="del modTransition">
        <pc:chgData name="Croom, Brandon" userId="61c071b3-5620-40e0-b15a-e0617963535f" providerId="ADAL" clId="{61F809EF-6EA2-49B5-ABB7-9B4DAE8F8CE7}" dt="2020-11-21T20:56:43.525" v="16" actId="2696"/>
        <pc:sldMkLst>
          <pc:docMk/>
          <pc:sldMk cId="3186353766" sldId="320"/>
        </pc:sldMkLst>
      </pc:sldChg>
      <pc:sldChg chg="del modTransition">
        <pc:chgData name="Croom, Brandon" userId="61c071b3-5620-40e0-b15a-e0617963535f" providerId="ADAL" clId="{61F809EF-6EA2-49B5-ABB7-9B4DAE8F8CE7}" dt="2020-11-21T20:56:44.891" v="18" actId="2696"/>
        <pc:sldMkLst>
          <pc:docMk/>
          <pc:sldMk cId="1266035453" sldId="321"/>
        </pc:sldMkLst>
      </pc:sldChg>
      <pc:sldChg chg="del modTransition">
        <pc:chgData name="Croom, Brandon" userId="61c071b3-5620-40e0-b15a-e0617963535f" providerId="ADAL" clId="{61F809EF-6EA2-49B5-ABB7-9B4DAE8F8CE7}" dt="2020-11-21T20:56:56.253" v="24" actId="2696"/>
        <pc:sldMkLst>
          <pc:docMk/>
          <pc:sldMk cId="2660403033" sldId="322"/>
        </pc:sldMkLst>
      </pc:sldChg>
      <pc:sldChg chg="del modTransition">
        <pc:chgData name="Croom, Brandon" userId="61c071b3-5620-40e0-b15a-e0617963535f" providerId="ADAL" clId="{61F809EF-6EA2-49B5-ABB7-9B4DAE8F8CE7}" dt="2020-11-21T20:56:41.038" v="12" actId="2696"/>
        <pc:sldMkLst>
          <pc:docMk/>
          <pc:sldMk cId="3542722692" sldId="323"/>
        </pc:sldMkLst>
      </pc:sldChg>
      <pc:sldChg chg="del modTransition">
        <pc:chgData name="Croom, Brandon" userId="61c071b3-5620-40e0-b15a-e0617963535f" providerId="ADAL" clId="{61F809EF-6EA2-49B5-ABB7-9B4DAE8F8CE7}" dt="2020-11-21T20:56:55.526" v="23" actId="2696"/>
        <pc:sldMkLst>
          <pc:docMk/>
          <pc:sldMk cId="32999677"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12/4/2020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and business impact of the COVID-19 pandemic continues to unfold globally. </a:t>
            </a:r>
          </a:p>
          <a:p>
            <a:r>
              <a:rPr lang="en-US" dirty="0"/>
              <a:t>The rapid pace at which the pandemic is spreading is having an unprecedented impact on the way we live and do business.</a:t>
            </a:r>
          </a:p>
          <a:p>
            <a:r>
              <a:rPr lang="en-US" dirty="0"/>
              <a:t>While it is too early to fully understand the impact of these events, the goal of this project will be to analyze what the future in might look like in the post pandemic world. </a:t>
            </a:r>
          </a:p>
          <a:p>
            <a:r>
              <a:rPr lang="en-US" dirty="0"/>
              <a:t>This analysis will hopefully assist Gov. Roy Cooper and Dr. Mandy Cohen (NCDHHS head)</a:t>
            </a:r>
          </a:p>
          <a:p>
            <a:endParaRPr lang="en-US" dirty="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90-day forecast for the US, given the size is difficult to view. Here we have blow into the last 25 observations so show the original and the forecast executions. From this graph we see that the forecast seems to be tracking well but continues on a downward slope while the real observations begin to trend upward.</a:t>
            </a:r>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2081453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noted, neural networks were leveraged as part of the analysis. For the Univariate US model a 3 input, 2 hidden layer network was selected.</a:t>
            </a:r>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267578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7-day forecast MLP for the US, shows the mean model trend following the observation trends closely. There are a few models that go higher or lower, but the mean seems to follow the trend well.</a:t>
            </a:r>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4286590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90-day forecast MLP for the US, shows the mean model trend following the observation trends closely. There are a few models that go higher or lower, but the mean seems to follow the trend well. A differenced MLP model was also build, however the forecasts did not look as good as these.</a:t>
            </a:r>
          </a:p>
        </p:txBody>
      </p:sp>
      <p:sp>
        <p:nvSpPr>
          <p:cNvPr id="4" name="Slide Number Placeholder 3"/>
          <p:cNvSpPr>
            <a:spLocks noGrp="1"/>
          </p:cNvSpPr>
          <p:nvPr>
            <p:ph type="sldNum" sz="quarter" idx="5"/>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3893631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ASE metrics for each of the Univariate models is shown. The ARIMA model performed the best on the 7-day forecast while the MLP model performed best on the 90-day forecast. </a:t>
            </a:r>
          </a:p>
        </p:txBody>
      </p:sp>
      <p:sp>
        <p:nvSpPr>
          <p:cNvPr id="4" name="Slide Number Placeholder 3"/>
          <p:cNvSpPr>
            <a:spLocks noGrp="1"/>
          </p:cNvSpPr>
          <p:nvPr>
            <p:ph type="sldNum" sz="quarter" idx="5"/>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3982476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the multivariate modeling, we’ll start with the VAR evaluation for the 7-day forecast. On the charts shown Y1 is positivity rate and Y2 is hospitalizations. From this view the forecasts seems to trend as expected. </a:t>
            </a:r>
          </a:p>
          <a:p>
            <a:endParaRPr lang="en-US" dirty="0"/>
          </a:p>
          <a:p>
            <a:r>
              <a:rPr lang="en-US" dirty="0"/>
              <a:t>Looking deeper at the Percent positive we see that the forecast doesn’t follow the observations well. </a:t>
            </a:r>
          </a:p>
          <a:p>
            <a:endParaRPr lang="en-US" dirty="0"/>
          </a:p>
          <a:p>
            <a:r>
              <a:rPr lang="en-US" dirty="0"/>
              <a:t>When evaluating hospitalization rate the forecast and original observations trend very close to each other. </a:t>
            </a:r>
          </a:p>
        </p:txBody>
      </p:sp>
      <p:sp>
        <p:nvSpPr>
          <p:cNvPr id="4" name="Slide Number Placeholder 3"/>
          <p:cNvSpPr>
            <a:spLocks noGrp="1"/>
          </p:cNvSpPr>
          <p:nvPr>
            <p:ph type="sldNum" sz="quarter" idx="5"/>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2064952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Evaluating the  VAR  model for the 90-day forecast. On the charts shown Y1 is positivity rate and Y2 is hospitalizations. From this view the forecasts seems to trend as expected.</a:t>
            </a:r>
          </a:p>
          <a:p>
            <a:endParaRPr lang="en-US" dirty="0"/>
          </a:p>
          <a:p>
            <a:r>
              <a:rPr lang="en-US" dirty="0"/>
              <a:t>Looking deeper at the Percent positive we see that the forecast doesn’t follow the observations well. </a:t>
            </a:r>
          </a:p>
          <a:p>
            <a:endParaRPr lang="en-US" dirty="0"/>
          </a:p>
          <a:p>
            <a:r>
              <a:rPr lang="en-US" dirty="0"/>
              <a:t>When evaluating hospitalization rate the forecast and original observations trend is not close. Towards the end of the observation the forecast seems to follow better.</a:t>
            </a:r>
          </a:p>
        </p:txBody>
      </p:sp>
      <p:sp>
        <p:nvSpPr>
          <p:cNvPr id="4" name="Slide Number Placeholder 3"/>
          <p:cNvSpPr>
            <a:spLocks noGrp="1"/>
          </p:cNvSpPr>
          <p:nvPr>
            <p:ph type="sldNum" sz="quarter" idx="5"/>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1825577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noted, neural networks were leveraged as part of the analysis. For the multivariate model, an MLP model for each forecast was developed. These models are shown on the screen. </a:t>
            </a:r>
          </a:p>
        </p:txBody>
      </p:sp>
      <p:sp>
        <p:nvSpPr>
          <p:cNvPr id="4" name="Slide Number Placeholder 3"/>
          <p:cNvSpPr>
            <a:spLocks noGrp="1"/>
          </p:cNvSpPr>
          <p:nvPr>
            <p:ph type="sldNum" sz="quarter" idx="5"/>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622809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7-day multivariate forecast MLP for the US, shows the mean model trend moving in a downward trend. </a:t>
            </a:r>
          </a:p>
        </p:txBody>
      </p:sp>
      <p:sp>
        <p:nvSpPr>
          <p:cNvPr id="4" name="Slide Number Placeholder 3"/>
          <p:cNvSpPr>
            <a:spLocks noGrp="1"/>
          </p:cNvSpPr>
          <p:nvPr>
            <p:ph type="sldNum" sz="quarter" idx="5"/>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399451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90-day multivariate forecast MLP for the US, shows the mean model trend following the observation trends closely. Again there is a downward mean slope to the forecast.</a:t>
            </a:r>
          </a:p>
        </p:txBody>
      </p:sp>
      <p:sp>
        <p:nvSpPr>
          <p:cNvPr id="4" name="Slide Number Placeholder 3"/>
          <p:cNvSpPr>
            <a:spLocks noGrp="1"/>
          </p:cNvSpPr>
          <p:nvPr>
            <p:ph type="sldNum" sz="quarter" idx="5"/>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580894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will be the agenda for this presentation. We’ll start with a quick discussion on positivity rate, look at the data set, discuss US Models and NC Models</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85504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ASE metrics for each of the Univariate models is shown. The MLP model performed best on the 7 day forecast and was slightly edged out by the Ensemble model. </a:t>
            </a:r>
          </a:p>
        </p:txBody>
      </p:sp>
      <p:sp>
        <p:nvSpPr>
          <p:cNvPr id="4" name="Slide Number Placeholder 3"/>
          <p:cNvSpPr>
            <a:spLocks noGrp="1"/>
          </p:cNvSpPr>
          <p:nvPr>
            <p:ph type="sldNum" sz="quarter" idx="5"/>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3106150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will be the agenda for this presentation. We’ll start with a quick discussion on positivity rate, look at the data set, discuss US Models and NC Models</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2382813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Evaluating the North Carolina data, the realization (in the upper left) shows an immediate start at 100% and then a sharp drop in the positivity rate. In evaluating the data this drop is due to reporting of positivity rate. For the first 10 observations the positive cases and total number of tests were equal. It’s unknown if this is a data reporting error or true information. For the purposes of analysis it will be treated as true data. The ACF plot shows a quick step decline and the spectral density shows a large peak at zero with smaller peaks in the data. Given these indicators initially we will assume the data is non stationary. Differencing the data results in more stationary looking plots.</a:t>
            </a:r>
          </a:p>
        </p:txBody>
      </p:sp>
      <p:sp>
        <p:nvSpPr>
          <p:cNvPr id="4" name="Slide Number Placeholder 3"/>
          <p:cNvSpPr>
            <a:spLocks noGrp="1"/>
          </p:cNvSpPr>
          <p:nvPr>
            <p:ph type="sldNum" sz="quarter" idx="5"/>
          </p:nvPr>
        </p:nvSpPr>
        <p:spPr/>
        <p:txBody>
          <a:bodyPr/>
          <a:lstStyle/>
          <a:p>
            <a:fld id="{BAA9633A-392A-4347-9D1C-FF5FFE9476B1}" type="slidenum">
              <a:rPr lang="en-US" smtClean="0"/>
              <a:t>22</a:t>
            </a:fld>
            <a:endParaRPr lang="en-US"/>
          </a:p>
        </p:txBody>
      </p:sp>
    </p:spTree>
    <p:extLst>
      <p:ext uri="{BB962C8B-B14F-4D97-AF65-F5344CB8AC3E}">
        <p14:creationId xmlns:p14="http://schemas.microsoft.com/office/powerpoint/2010/main" val="4465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differencing the data, model estimates for the AR and MA components from both AIC and BIC were leveraged. There was no model selection agreement between the AIC and BIC for the data, thus for modeling the AIC selection of p=9 and q=2 was selected. The appropriateness of this model was further verified through residual evaluation both visually and through the </a:t>
            </a:r>
            <a:r>
              <a:rPr lang="en-US" dirty="0" err="1"/>
              <a:t>Ljung</a:t>
            </a:r>
            <a:r>
              <a:rPr lang="en-US" dirty="0"/>
              <a:t>-Box test. In both cases, the residuals indicated white noise. This indicates that the model should be appropriate.</a:t>
            </a:r>
          </a:p>
        </p:txBody>
      </p:sp>
      <p:sp>
        <p:nvSpPr>
          <p:cNvPr id="4" name="Slide Number Placeholder 3"/>
          <p:cNvSpPr>
            <a:spLocks noGrp="1"/>
          </p:cNvSpPr>
          <p:nvPr>
            <p:ph type="sldNum" sz="quarter" idx="5"/>
          </p:nvPr>
        </p:nvSpPr>
        <p:spPr/>
        <p:txBody>
          <a:bodyPr/>
          <a:lstStyle/>
          <a:p>
            <a:fld id="{BAA9633A-392A-4347-9D1C-FF5FFE9476B1}" type="slidenum">
              <a:rPr lang="en-US" smtClean="0"/>
              <a:t>23</a:t>
            </a:fld>
            <a:endParaRPr lang="en-US"/>
          </a:p>
        </p:txBody>
      </p:sp>
    </p:spTree>
    <p:extLst>
      <p:ext uri="{BB962C8B-B14F-4D97-AF65-F5344CB8AC3E}">
        <p14:creationId xmlns:p14="http://schemas.microsoft.com/office/powerpoint/2010/main" val="852606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7-day forecast for North Carolina, given the size is difficult to view. The confidence intervals are large which may indicate the forecast isn’t going to be as good. Here we have blown into the last set of observations we see that the forecast isn’t matching the observations very well.</a:t>
            </a:r>
          </a:p>
        </p:txBody>
      </p:sp>
      <p:sp>
        <p:nvSpPr>
          <p:cNvPr id="4" name="Slide Number Placeholder 3"/>
          <p:cNvSpPr>
            <a:spLocks noGrp="1"/>
          </p:cNvSpPr>
          <p:nvPr>
            <p:ph type="sldNum" sz="quarter" idx="5"/>
          </p:nvPr>
        </p:nvSpPr>
        <p:spPr/>
        <p:txBody>
          <a:bodyPr/>
          <a:lstStyle/>
          <a:p>
            <a:fld id="{BAA9633A-392A-4347-9D1C-FF5FFE9476B1}" type="slidenum">
              <a:rPr lang="en-US" smtClean="0"/>
              <a:t>24</a:t>
            </a:fld>
            <a:endParaRPr lang="en-US"/>
          </a:p>
        </p:txBody>
      </p:sp>
    </p:spTree>
    <p:extLst>
      <p:ext uri="{BB962C8B-B14F-4D97-AF65-F5344CB8AC3E}">
        <p14:creationId xmlns:p14="http://schemas.microsoft.com/office/powerpoint/2010/main" val="18767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90-day forecast for North Carolina, is viewable. As can be seen from the plot above the 90-day forecast simply levels out toward the mean of the data. Diving in to the observations shows a different story. </a:t>
            </a:r>
          </a:p>
        </p:txBody>
      </p:sp>
      <p:sp>
        <p:nvSpPr>
          <p:cNvPr id="4" name="Slide Number Placeholder 3"/>
          <p:cNvSpPr>
            <a:spLocks noGrp="1"/>
          </p:cNvSpPr>
          <p:nvPr>
            <p:ph type="sldNum" sz="quarter" idx="5"/>
          </p:nvPr>
        </p:nvSpPr>
        <p:spPr/>
        <p:txBody>
          <a:bodyPr/>
          <a:lstStyle/>
          <a:p>
            <a:fld id="{BAA9633A-392A-4347-9D1C-FF5FFE9476B1}" type="slidenum">
              <a:rPr lang="en-US" smtClean="0"/>
              <a:t>25</a:t>
            </a:fld>
            <a:endParaRPr lang="en-US"/>
          </a:p>
        </p:txBody>
      </p:sp>
    </p:spTree>
    <p:extLst>
      <p:ext uri="{BB962C8B-B14F-4D97-AF65-F5344CB8AC3E}">
        <p14:creationId xmlns:p14="http://schemas.microsoft.com/office/powerpoint/2010/main" val="2545882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noted, neural networks were leveraged as part of the analysis. For the Univariate US model a 3 input, 2 hidden layer network was selected.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59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7-day forecast MLP for the US, shows the mean model trend following the observation trends closely. There are a few models that go higher or lower, but the mean seems to follow the trend well.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953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90-day forecast MLP for the US, shows the mean model trend following the observation trends closely. There are a few models that go higher or lower, but the mean seems to follow the trend well. A differenced MLP model was also build, however the forecasts did not look as good as these.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412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ASE metrics for each of the Univariate models is shown. The ARIMA model performed the best on the 7-day forecast while the MLP model performed best on the 90-day forecast.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94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 the analysis, evaluating the positivity rate a metric that is often cited in discussions of the state of the pandemic and in pandemic policy making. The positivity rate is defined as the percentage of all coronavirus tests performed that are positive.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Positivity rate is a point in time-based metric. Thus a location can go from high to low (or low to high) depending upon virus transmission or testing availability. </a:t>
            </a:r>
          </a:p>
          <a:p>
            <a:r>
              <a:rPr lang="en-US" dirty="0"/>
              <a:t>This metric can be someone confusing to individuals as a high value indicates a higher infection rate (or lower rate of testing) while a low value indicates the level of transmission, relative to testing, is low at this point in time.</a:t>
            </a:r>
          </a:p>
          <a:p>
            <a:endParaRPr lang="en-US" dirty="0"/>
          </a:p>
          <a:p>
            <a:r>
              <a:rPr lang="en-US" dirty="0"/>
              <a:t>Reference: https://www.jhsph.edu/covid-19/articles/covid-19-testing-understanding-the-percent-positive.html#:~:text=The%20percent%20positive%20is%20exactly,total%20tests)%20x%20100%25.</a:t>
            </a:r>
          </a:p>
          <a:p>
            <a:endParaRPr lang="en-US" dirty="0"/>
          </a:p>
          <a:p>
            <a:endParaRPr lang="en-US" dirty="0"/>
          </a:p>
          <a:p>
            <a:r>
              <a:rPr lang="en-US" dirty="0"/>
              <a:t>Given the velocity with which the pandemic and data reporting has been changing over the course of the pandemic, a point in time metric such as this is probably the best way to make decisions. Continued education to individuals when discussing this metric is required. This metric is not as simple to understand as a metric such as active cases or deaths. </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1290960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the multivariate modeling, we’ll start with the VAR evaluation for the 7-day forecast. On the charts shown Y1 is positivity rate and Y2 is hospitalizations. From this view the forecasts seems to trend as expected. </a:t>
            </a:r>
          </a:p>
          <a:p>
            <a:endParaRPr lang="en-US" dirty="0"/>
          </a:p>
          <a:p>
            <a:r>
              <a:rPr lang="en-US" dirty="0"/>
              <a:t>Looking deeper at the Percent positive we see that the forecast doesn’t follow the observations well. </a:t>
            </a:r>
          </a:p>
          <a:p>
            <a:endParaRPr lang="en-US" dirty="0"/>
          </a:p>
          <a:p>
            <a:r>
              <a:rPr lang="en-US" dirty="0"/>
              <a:t>When evaluating hospitalization rate the forecast and original observations trend very close to each other.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43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Evaluating the  VAR  model for the 90-day forecast. On the charts shown Y1 is positivity rate and Y2 is hospitalizations. From this view the forecasts seems to trend as expected.</a:t>
            </a:r>
          </a:p>
          <a:p>
            <a:endParaRPr lang="en-US" dirty="0"/>
          </a:p>
          <a:p>
            <a:r>
              <a:rPr lang="en-US" dirty="0"/>
              <a:t>Looking deeper at the Percent positive we see that the forecast doesn’t follow the observations well. </a:t>
            </a:r>
          </a:p>
          <a:p>
            <a:endParaRPr lang="en-US" dirty="0"/>
          </a:p>
          <a:p>
            <a:r>
              <a:rPr lang="en-US" dirty="0"/>
              <a:t>When evaluating hospitalization rate the forecast and original observations trend is not close. Towards the end of the observation the forecast seems to follow better.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166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noted, neural networks were leveraged as part of the analysis. For the multivariate model, an MLP model for each forecast was developed. In the case of the North Carolina data the same MLP model was generated for both forecasts.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651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7-day multivariate forecast MLP for the US, shows the mean model trend moving in a downward trend.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667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90-day multivariate forecast MLP for the US, shows the mean model trend following the observation trends closely. Again there is a downward mean slope to the forecast.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529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ASE metrics for each of the Univariate models is shown. The MLP model performed best on the 7 day forecast and was slightly edged out by the Ensemble model.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9633A-392A-4347-9D1C-FF5FFE947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503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36</a:t>
            </a:fld>
            <a:endParaRPr lang="en-US"/>
          </a:p>
        </p:txBody>
      </p:sp>
    </p:spTree>
    <p:extLst>
      <p:ext uri="{BB962C8B-B14F-4D97-AF65-F5344CB8AC3E}">
        <p14:creationId xmlns:p14="http://schemas.microsoft.com/office/powerpoint/2010/main" val="2658810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37</a:t>
            </a:fld>
            <a:endParaRPr lang="en-US"/>
          </a:p>
        </p:txBody>
      </p:sp>
    </p:spTree>
    <p:extLst>
      <p:ext uri="{BB962C8B-B14F-4D97-AF65-F5344CB8AC3E}">
        <p14:creationId xmlns:p14="http://schemas.microsoft.com/office/powerpoint/2010/main" val="208087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38</a:t>
            </a:fld>
            <a:endParaRPr lang="en-US"/>
          </a:p>
        </p:txBody>
      </p:sp>
    </p:spTree>
    <p:extLst>
      <p:ext uri="{BB962C8B-B14F-4D97-AF65-F5344CB8AC3E}">
        <p14:creationId xmlns:p14="http://schemas.microsoft.com/office/powerpoint/2010/main" val="262571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R packages were leveraged to acquire COVID information. The COVID19US package sources testing information from the COVID19 Tracking project’s Application Programming Interface (API). The COVID19 Tracking project information is updated daily and is manually curated by volunteers to ensure accuracy. Data is at the state level and each state is graded on data accuracy. Hospitalization information came from the COVDATA R-package, which leverages various sources to obtain hospital information. Both sources data are relatively clean. Data is current as of 11/25/2020 which is the latest date the COVDATA package was updated.</a:t>
            </a:r>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373211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Univariate Analysis ARIMA modeling was leveraged. Additionally, multi-layer perceptron MLP modeling was used. This is a type of neural network model that allows for multiple input layers to be connected to a number of hidden layers to produce an output. </a:t>
            </a:r>
          </a:p>
          <a:p>
            <a:endParaRPr lang="en-US" dirty="0"/>
          </a:p>
          <a:p>
            <a:r>
              <a:rPr lang="en-US" dirty="0"/>
              <a:t>For Multivariate analysis VAR modeling was leveraged. VAR modeling treats independent and dependent variables the same and thus allows for modeling any interaction between the terms. MLP modeling was also performed for the multivariate analysis.</a:t>
            </a:r>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2924153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will be the agenda for this presentation. We’ll start with a quick discussion on positivity rate, look at the data set, discuss US Models and NC Models</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803276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Evaluating the US data, the realization (in the upper left) shows how positivity rate has progressed over time.  There is not any noticeable wandering or cyclic behavior in the data that can be visually inferred from this plot. The ACF plot (upper right) – seems to indicate slowly damping pattern which may indicate the data should be differenced due to non-stationarity.</a:t>
            </a:r>
          </a:p>
          <a:p>
            <a:r>
              <a:rPr lang="en-US" dirty="0"/>
              <a:t>The spectral density plot (lower right) – indicates a large peak at zero as well as other smaller peaks </a:t>
            </a:r>
            <a:r>
              <a:rPr lang="en-US" dirty="0" err="1"/>
              <a:t>thoughout</a:t>
            </a:r>
            <a:r>
              <a:rPr lang="en-US" dirty="0"/>
              <a:t> the display. This large peak at zero also helps support the need for differencing the data. After differencing the data twice we see that the data now looks stationary.</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3998764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build the ARIMA model, estimates for the AR and MA components the p and q parameters were estimated using AIC and BIC criteria. This approach assists in finding a less complex model if possible. Both AIC and BIC selected ARMA models with p=13 and q=0. The appropriateness of this model was further verified through residual evaluation both visually and through the </a:t>
            </a:r>
            <a:r>
              <a:rPr lang="en-US" dirty="0" err="1"/>
              <a:t>Ljung</a:t>
            </a:r>
            <a:r>
              <a:rPr lang="en-US" dirty="0"/>
              <a:t>-Box test.</a:t>
            </a:r>
          </a:p>
        </p:txBody>
      </p:sp>
      <p:sp>
        <p:nvSpPr>
          <p:cNvPr id="4" name="Slide Number Placeholder 3"/>
          <p:cNvSpPr>
            <a:spLocks noGrp="1"/>
          </p:cNvSpPr>
          <p:nvPr>
            <p:ph type="sldNum" sz="quarter" idx="5"/>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178490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7-day forecast for the US, given the size is difficult to view. Here we have blow into the last 25 observations so show the original and the forecast executions. From this graph we see that the forecast seems to be tracking well. There are times where the forecast is under and times where it is over, but not substantially either way</a:t>
            </a:r>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2413208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0.m4a"/><Relationship Id="rId7" Type="http://schemas.openxmlformats.org/officeDocument/2006/relationships/image" Target="../media/image11.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5.m4a"/><Relationship Id="rId7" Type="http://schemas.openxmlformats.org/officeDocument/2006/relationships/image" Target="../media/image16.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6.m4a"/><Relationship Id="rId7" Type="http://schemas.openxmlformats.org/officeDocument/2006/relationships/image" Target="../media/image19.png"/><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18.png"/><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2.m4a"/><Relationship Id="rId7" Type="http://schemas.openxmlformats.org/officeDocument/2006/relationships/image" Target="../media/image26.png"/><Relationship Id="rId2" Type="http://schemas.microsoft.com/office/2007/relationships/media" Target="../media/media22.m4a"/><Relationship Id="rId1" Type="http://schemas.openxmlformats.org/officeDocument/2006/relationships/tags" Target="../tags/tag10.xml"/><Relationship Id="rId6" Type="http://schemas.openxmlformats.org/officeDocument/2006/relationships/image" Target="../media/image25.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4.m4a"/><Relationship Id="rId7" Type="http://schemas.openxmlformats.org/officeDocument/2006/relationships/image" Target="../media/image30.png"/><Relationship Id="rId2" Type="http://schemas.microsoft.com/office/2007/relationships/media" Target="../media/media24.m4a"/><Relationship Id="rId1" Type="http://schemas.openxmlformats.org/officeDocument/2006/relationships/tags" Target="../tags/tag11.xml"/><Relationship Id="rId6" Type="http://schemas.openxmlformats.org/officeDocument/2006/relationships/image" Target="../media/image29.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5.m4a"/><Relationship Id="rId7" Type="http://schemas.openxmlformats.org/officeDocument/2006/relationships/image" Target="../media/image32.png"/><Relationship Id="rId2" Type="http://schemas.microsoft.com/office/2007/relationships/media" Target="../media/media25.m4a"/><Relationship Id="rId1" Type="http://schemas.openxmlformats.org/officeDocument/2006/relationships/tags" Target="../tags/tag12.xml"/><Relationship Id="rId6" Type="http://schemas.openxmlformats.org/officeDocument/2006/relationships/image" Target="../media/image31.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30.m4a"/><Relationship Id="rId7" Type="http://schemas.openxmlformats.org/officeDocument/2006/relationships/image" Target="../media/image35.png"/><Relationship Id="rId2" Type="http://schemas.microsoft.com/office/2007/relationships/media" Target="../media/media30.m4a"/><Relationship Id="rId1" Type="http://schemas.openxmlformats.org/officeDocument/2006/relationships/tags" Target="../tags/tag13.xml"/><Relationship Id="rId6" Type="http://schemas.openxmlformats.org/officeDocument/2006/relationships/image" Target="../media/image34.png"/><Relationship Id="rId5" Type="http://schemas.openxmlformats.org/officeDocument/2006/relationships/notesSlide" Target="../notesSlides/notesSlide30.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audio" Target="../media/media31.m4a"/><Relationship Id="rId7" Type="http://schemas.openxmlformats.org/officeDocument/2006/relationships/image" Target="../media/image38.png"/><Relationship Id="rId2" Type="http://schemas.microsoft.com/office/2007/relationships/media" Target="../media/media31.m4a"/><Relationship Id="rId1" Type="http://schemas.openxmlformats.org/officeDocument/2006/relationships/tags" Target="../tags/tag14.xml"/><Relationship Id="rId6" Type="http://schemas.openxmlformats.org/officeDocument/2006/relationships/image" Target="../media/image37.png"/><Relationship Id="rId5" Type="http://schemas.openxmlformats.org/officeDocument/2006/relationships/notesSlide" Target="../notesSlides/notesSlide31.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png"/><Relationship Id="rId5" Type="http://schemas.openxmlformats.org/officeDocument/2006/relationships/image" Target="../media/image4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3.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3.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s://www.cnn.com/2020/11/17/health/covid-19-percent-positive-explainer/index.html" TargetMode="External"/><Relationship Id="rId7" Type="http://schemas.openxmlformats.org/officeDocument/2006/relationships/hyperlink" Target="https://covidtracking.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covidtracking.com/data/api" TargetMode="External"/><Relationship Id="rId5" Type="http://schemas.openxmlformats.org/officeDocument/2006/relationships/hyperlink" Target="https://cran.r-project.org/web/packages/covid19us/index.html" TargetMode="External"/><Relationship Id="rId4" Type="http://schemas.openxmlformats.org/officeDocument/2006/relationships/hyperlink" Target="https://www.jhsph.edu/covid-19/articles/covid-19-testing-understanding-the-percent-positive.html#:~:text=The%20percent%20positive%20is%20exactly,total%20tests)%20x%20100%25" TargetMode="Externa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m4a"/><Relationship Id="rId7" Type="http://schemas.openxmlformats.org/officeDocument/2006/relationships/image" Target="../media/image5.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m4a"/><Relationship Id="rId7" Type="http://schemas.openxmlformats.org/officeDocument/2006/relationships/image" Target="../media/image9.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a:t>Time Series Analysis of COVID-19 for the United States and North Carolina</a:t>
            </a:r>
          </a:p>
        </p:txBody>
      </p:sp>
      <p:sp>
        <p:nvSpPr>
          <p:cNvPr id="3" name="Subtitle 2"/>
          <p:cNvSpPr>
            <a:spLocks noGrp="1"/>
          </p:cNvSpPr>
          <p:nvPr>
            <p:ph type="subTitle" idx="1"/>
          </p:nvPr>
        </p:nvSpPr>
        <p:spPr/>
        <p:txBody>
          <a:bodyPr>
            <a:normAutofit/>
          </a:bodyPr>
          <a:lstStyle/>
          <a:p>
            <a:r>
              <a:rPr lang="en-US" sz="2800" dirty="0"/>
              <a:t>Brandon Croom</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pic>
        <p:nvPicPr>
          <p:cNvPr id="5" name="Video 4">
            <a:hlinkClick r:id="" action="ppaction://media"/>
            <a:extLst>
              <a:ext uri="{FF2B5EF4-FFF2-40B4-BE49-F238E27FC236}">
                <a16:creationId xmlns:a16="http://schemas.microsoft.com/office/drawing/2014/main" id="{A38D7C9B-A0D9-4990-9CD4-E6FA4F4C643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6858000" y="5143500"/>
            <a:ext cx="2285999" cy="1714500"/>
          </a:xfrm>
          <a:prstGeom prst="rect">
            <a:avLst/>
          </a:prstGeom>
        </p:spPr>
      </p:pic>
    </p:spTree>
    <p:extLst>
      <p:ext uri="{BB962C8B-B14F-4D97-AF65-F5344CB8AC3E}">
        <p14:creationId xmlns:p14="http://schemas.microsoft.com/office/powerpoint/2010/main" val="1677321490"/>
      </p:ext>
    </p:extLst>
  </p:cSld>
  <p:clrMapOvr>
    <a:masterClrMapping/>
  </p:clrMapOvr>
  <mc:AlternateContent xmlns:mc="http://schemas.openxmlformats.org/markup-compatibility/2006">
    <mc:Choice xmlns:p14="http://schemas.microsoft.com/office/powerpoint/2010/main" Requires="p14">
      <p:transition p14:dur="10" advTm="15008"/>
    </mc:Choice>
    <mc:Fallback>
      <p:transition advTm="15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ARIMA 90-Day Forecast</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10</a:t>
            </a:fld>
            <a:endParaRPr lang="en-US" dirty="0"/>
          </a:p>
        </p:txBody>
      </p:sp>
      <p:pic>
        <p:nvPicPr>
          <p:cNvPr id="8" name="Picture 7">
            <a:extLst>
              <a:ext uri="{FF2B5EF4-FFF2-40B4-BE49-F238E27FC236}">
                <a16:creationId xmlns:a16="http://schemas.microsoft.com/office/drawing/2014/main" id="{35F87300-DD86-489D-BE1B-8BBA3D714954}"/>
              </a:ext>
            </a:extLst>
          </p:cNvPr>
          <p:cNvPicPr>
            <a:picLocks noChangeAspect="1"/>
          </p:cNvPicPr>
          <p:nvPr/>
        </p:nvPicPr>
        <p:blipFill>
          <a:blip r:embed="rId6"/>
          <a:stretch>
            <a:fillRect/>
          </a:stretch>
        </p:blipFill>
        <p:spPr>
          <a:xfrm>
            <a:off x="467833" y="1424763"/>
            <a:ext cx="8123274" cy="4646428"/>
          </a:xfrm>
          <a:prstGeom prst="rect">
            <a:avLst/>
          </a:prstGeom>
        </p:spPr>
      </p:pic>
      <p:pic>
        <p:nvPicPr>
          <p:cNvPr id="9" name="Picture 8">
            <a:extLst>
              <a:ext uri="{FF2B5EF4-FFF2-40B4-BE49-F238E27FC236}">
                <a16:creationId xmlns:a16="http://schemas.microsoft.com/office/drawing/2014/main" id="{90FCF5FC-1EB8-4184-9829-9ECF98F9AF15}"/>
              </a:ext>
            </a:extLst>
          </p:cNvPr>
          <p:cNvPicPr>
            <a:picLocks noChangeAspect="1"/>
          </p:cNvPicPr>
          <p:nvPr/>
        </p:nvPicPr>
        <p:blipFill>
          <a:blip r:embed="rId7"/>
          <a:stretch>
            <a:fillRect/>
          </a:stretch>
        </p:blipFill>
        <p:spPr>
          <a:xfrm>
            <a:off x="552893" y="1499191"/>
            <a:ext cx="8038214" cy="4348716"/>
          </a:xfrm>
          <a:prstGeom prst="rect">
            <a:avLst/>
          </a:prstGeom>
        </p:spPr>
      </p:pic>
      <p:pic>
        <p:nvPicPr>
          <p:cNvPr id="14" name="Audio 13">
            <a:hlinkClick r:id="" action="ppaction://media"/>
            <a:extLst>
              <a:ext uri="{FF2B5EF4-FFF2-40B4-BE49-F238E27FC236}">
                <a16:creationId xmlns:a16="http://schemas.microsoft.com/office/drawing/2014/main" id="{BB4AE719-FB82-48E7-B3F4-EAD4568F0BD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615092827"/>
      </p:ext>
    </p:extLst>
  </p:cSld>
  <p:clrMapOvr>
    <a:masterClrMapping/>
  </p:clrMapOvr>
  <mc:AlternateContent xmlns:mc="http://schemas.openxmlformats.org/markup-compatibility/2006">
    <mc:Choice xmlns:p14="http://schemas.microsoft.com/office/powerpoint/2010/main" Requires="p14">
      <p:transition p14:dur="0" advTm="9445"/>
    </mc:Choice>
    <mc:Fallback>
      <p:transition advTm="9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228F-3362-4A7B-B739-10D1F5D045D1}"/>
              </a:ext>
            </a:extLst>
          </p:cNvPr>
          <p:cNvSpPr>
            <a:spLocks noGrp="1"/>
          </p:cNvSpPr>
          <p:nvPr>
            <p:ph type="title"/>
          </p:nvPr>
        </p:nvSpPr>
        <p:spPr/>
        <p:txBody>
          <a:bodyPr/>
          <a:lstStyle/>
          <a:p>
            <a:r>
              <a:rPr lang="en-US" dirty="0"/>
              <a:t>US MLP</a:t>
            </a:r>
            <a:br>
              <a:rPr lang="en-US" dirty="0"/>
            </a:br>
            <a:r>
              <a:rPr lang="en-US" sz="1400" dirty="0"/>
              <a:t>(Univariate Model)</a:t>
            </a:r>
          </a:p>
        </p:txBody>
      </p:sp>
      <p:pic>
        <p:nvPicPr>
          <p:cNvPr id="5" name="Content Placeholder 4">
            <a:extLst>
              <a:ext uri="{FF2B5EF4-FFF2-40B4-BE49-F238E27FC236}">
                <a16:creationId xmlns:a16="http://schemas.microsoft.com/office/drawing/2014/main" id="{D3BF91DF-C46E-4CB1-90E5-5B6D362F07A9}"/>
              </a:ext>
            </a:extLst>
          </p:cNvPr>
          <p:cNvPicPr>
            <a:picLocks noGrp="1" noChangeAspect="1"/>
          </p:cNvPicPr>
          <p:nvPr>
            <p:ph idx="1"/>
          </p:nvPr>
        </p:nvPicPr>
        <p:blipFill>
          <a:blip r:embed="rId5"/>
          <a:stretch>
            <a:fillRect/>
          </a:stretch>
        </p:blipFill>
        <p:spPr>
          <a:xfrm>
            <a:off x="542260" y="1594885"/>
            <a:ext cx="7644810" cy="4052472"/>
          </a:xfrm>
          <a:prstGeom prst="rect">
            <a:avLst/>
          </a:prstGeom>
        </p:spPr>
      </p:pic>
      <p:sp>
        <p:nvSpPr>
          <p:cNvPr id="4" name="Slide Number Placeholder 3">
            <a:extLst>
              <a:ext uri="{FF2B5EF4-FFF2-40B4-BE49-F238E27FC236}">
                <a16:creationId xmlns:a16="http://schemas.microsoft.com/office/drawing/2014/main" id="{A8D9A2AA-9AC3-40A8-A32F-9E196DEEEE57}"/>
              </a:ext>
            </a:extLst>
          </p:cNvPr>
          <p:cNvSpPr>
            <a:spLocks noGrp="1"/>
          </p:cNvSpPr>
          <p:nvPr>
            <p:ph type="sldNum" sz="quarter" idx="12"/>
          </p:nvPr>
        </p:nvSpPr>
        <p:spPr/>
        <p:txBody>
          <a:bodyPr/>
          <a:lstStyle/>
          <a:p>
            <a:fld id="{38327683-8978-6B4B-9130-4A6A841F0549}" type="slidenum">
              <a:rPr lang="en-US" smtClean="0"/>
              <a:pPr/>
              <a:t>11</a:t>
            </a:fld>
            <a:endParaRPr lang="en-US" dirty="0"/>
          </a:p>
        </p:txBody>
      </p:sp>
      <p:pic>
        <p:nvPicPr>
          <p:cNvPr id="6" name="Audio 5">
            <a:hlinkClick r:id="" action="ppaction://media"/>
            <a:extLst>
              <a:ext uri="{FF2B5EF4-FFF2-40B4-BE49-F238E27FC236}">
                <a16:creationId xmlns:a16="http://schemas.microsoft.com/office/drawing/2014/main" id="{53457C5F-7546-46E2-A663-C0414745D9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75004700"/>
      </p:ext>
    </p:extLst>
  </p:cSld>
  <p:clrMapOvr>
    <a:masterClrMapping/>
  </p:clrMapOvr>
  <mc:AlternateContent xmlns:mc="http://schemas.openxmlformats.org/markup-compatibility/2006">
    <mc:Choice xmlns:p14="http://schemas.microsoft.com/office/powerpoint/2010/main" Requires="p14">
      <p:transition p14:dur="0" advTm="8623"/>
    </mc:Choice>
    <mc:Fallback>
      <p:transition advTm="8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MLP 7-Day Forecast</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0D79C08-D27C-4BD8-BC28-C0C161A1FA14}"/>
              </a:ext>
            </a:extLst>
          </p:cNvPr>
          <p:cNvPicPr>
            <a:picLocks noChangeAspect="1"/>
          </p:cNvPicPr>
          <p:nvPr/>
        </p:nvPicPr>
        <p:blipFill>
          <a:blip r:embed="rId5"/>
          <a:stretch>
            <a:fillRect/>
          </a:stretch>
        </p:blipFill>
        <p:spPr>
          <a:xfrm>
            <a:off x="446567" y="1444454"/>
            <a:ext cx="8250865" cy="4520411"/>
          </a:xfrm>
          <a:prstGeom prst="rect">
            <a:avLst/>
          </a:prstGeom>
        </p:spPr>
      </p:pic>
      <p:pic>
        <p:nvPicPr>
          <p:cNvPr id="9" name="Audio 8">
            <a:hlinkClick r:id="" action="ppaction://media"/>
            <a:extLst>
              <a:ext uri="{FF2B5EF4-FFF2-40B4-BE49-F238E27FC236}">
                <a16:creationId xmlns:a16="http://schemas.microsoft.com/office/drawing/2014/main" id="{2A847FED-AEF3-4345-B83F-BB2C46ECEC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64188114"/>
      </p:ext>
    </p:extLst>
  </p:cSld>
  <p:clrMapOvr>
    <a:masterClrMapping/>
  </p:clrMapOvr>
  <mc:AlternateContent xmlns:mc="http://schemas.openxmlformats.org/markup-compatibility/2006">
    <mc:Choice xmlns:p14="http://schemas.microsoft.com/office/powerpoint/2010/main" Requires="p14">
      <p:transition p14:dur="0" advTm="5504"/>
    </mc:Choice>
    <mc:Fallback>
      <p:transition advTm="5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MLP 90-Day Forecast</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D57DED9-94D2-4D4B-AD9A-FB9EBD81AD56}"/>
              </a:ext>
            </a:extLst>
          </p:cNvPr>
          <p:cNvPicPr>
            <a:picLocks noChangeAspect="1"/>
          </p:cNvPicPr>
          <p:nvPr/>
        </p:nvPicPr>
        <p:blipFill>
          <a:blip r:embed="rId5"/>
          <a:stretch>
            <a:fillRect/>
          </a:stretch>
        </p:blipFill>
        <p:spPr>
          <a:xfrm>
            <a:off x="340242" y="1573619"/>
            <a:ext cx="8420986" cy="4465674"/>
          </a:xfrm>
          <a:prstGeom prst="rect">
            <a:avLst/>
          </a:prstGeom>
        </p:spPr>
      </p:pic>
      <p:pic>
        <p:nvPicPr>
          <p:cNvPr id="15" name="Audio 14">
            <a:hlinkClick r:id="" action="ppaction://media"/>
            <a:extLst>
              <a:ext uri="{FF2B5EF4-FFF2-40B4-BE49-F238E27FC236}">
                <a16:creationId xmlns:a16="http://schemas.microsoft.com/office/drawing/2014/main" id="{F5100DA1-FEA8-460E-A05D-DD15A7430C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74404956"/>
      </p:ext>
    </p:extLst>
  </p:cSld>
  <p:clrMapOvr>
    <a:masterClrMapping/>
  </p:clrMapOvr>
  <mc:AlternateContent xmlns:mc="http://schemas.openxmlformats.org/markup-compatibility/2006">
    <mc:Choice xmlns:p14="http://schemas.microsoft.com/office/powerpoint/2010/main" Requires="p14">
      <p:transition p14:dur="0" advTm="9931"/>
    </mc:Choice>
    <mc:Fallback>
      <p:transition advTm="9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0C1C-3590-434B-ABC6-3AD14B7FA23D}"/>
              </a:ext>
            </a:extLst>
          </p:cNvPr>
          <p:cNvSpPr>
            <a:spLocks noGrp="1"/>
          </p:cNvSpPr>
          <p:nvPr>
            <p:ph type="title"/>
          </p:nvPr>
        </p:nvSpPr>
        <p:spPr/>
        <p:txBody>
          <a:bodyPr/>
          <a:lstStyle/>
          <a:p>
            <a:r>
              <a:rPr lang="en-US" dirty="0"/>
              <a:t>Univariate Model Summary</a:t>
            </a:r>
          </a:p>
        </p:txBody>
      </p:sp>
      <p:graphicFrame>
        <p:nvGraphicFramePr>
          <p:cNvPr id="5" name="Table 5">
            <a:extLst>
              <a:ext uri="{FF2B5EF4-FFF2-40B4-BE49-F238E27FC236}">
                <a16:creationId xmlns:a16="http://schemas.microsoft.com/office/drawing/2014/main" id="{3BB83972-DBEE-43A4-9416-1F47BF27FBA6}"/>
              </a:ext>
            </a:extLst>
          </p:cNvPr>
          <p:cNvGraphicFramePr>
            <a:graphicFrameLocks noGrp="1"/>
          </p:cNvGraphicFramePr>
          <p:nvPr>
            <p:ph idx="1"/>
            <p:extLst>
              <p:ext uri="{D42A27DB-BD31-4B8C-83A1-F6EECF244321}">
                <p14:modId xmlns:p14="http://schemas.microsoft.com/office/powerpoint/2010/main" val="535772259"/>
              </p:ext>
            </p:extLst>
          </p:nvPr>
        </p:nvGraphicFramePr>
        <p:xfrm>
          <a:off x="628650" y="1690689"/>
          <a:ext cx="7886700" cy="4018995"/>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610940943"/>
                    </a:ext>
                  </a:extLst>
                </a:gridCol>
                <a:gridCol w="2628900">
                  <a:extLst>
                    <a:ext uri="{9D8B030D-6E8A-4147-A177-3AD203B41FA5}">
                      <a16:colId xmlns:a16="http://schemas.microsoft.com/office/drawing/2014/main" val="1182138398"/>
                    </a:ext>
                  </a:extLst>
                </a:gridCol>
                <a:gridCol w="2628900">
                  <a:extLst>
                    <a:ext uri="{9D8B030D-6E8A-4147-A177-3AD203B41FA5}">
                      <a16:colId xmlns:a16="http://schemas.microsoft.com/office/drawing/2014/main" val="3791484632"/>
                    </a:ext>
                  </a:extLst>
                </a:gridCol>
              </a:tblGrid>
              <a:tr h="803799">
                <a:tc>
                  <a:txBody>
                    <a:bodyPr/>
                    <a:lstStyle/>
                    <a:p>
                      <a:r>
                        <a:rPr lang="en-US" dirty="0"/>
                        <a:t>Model Method</a:t>
                      </a:r>
                    </a:p>
                  </a:txBody>
                  <a:tcPr/>
                </a:tc>
                <a:tc>
                  <a:txBody>
                    <a:bodyPr/>
                    <a:lstStyle/>
                    <a:p>
                      <a:r>
                        <a:rPr lang="en-US" dirty="0"/>
                        <a:t>ASE – 7 Day Forecast</a:t>
                      </a:r>
                    </a:p>
                  </a:txBody>
                  <a:tcPr/>
                </a:tc>
                <a:tc>
                  <a:txBody>
                    <a:bodyPr/>
                    <a:lstStyle/>
                    <a:p>
                      <a:r>
                        <a:rPr lang="en-US" dirty="0"/>
                        <a:t>ASE – 90 Day Forecast</a:t>
                      </a:r>
                    </a:p>
                  </a:txBody>
                  <a:tcPr/>
                </a:tc>
                <a:extLst>
                  <a:ext uri="{0D108BD9-81ED-4DB2-BD59-A6C34878D82A}">
                    <a16:rowId xmlns:a16="http://schemas.microsoft.com/office/drawing/2014/main" val="1844613738"/>
                  </a:ext>
                </a:extLst>
              </a:tr>
              <a:tr h="803799">
                <a:tc>
                  <a:txBody>
                    <a:bodyPr/>
                    <a:lstStyle/>
                    <a:p>
                      <a:r>
                        <a:rPr lang="en-US" dirty="0"/>
                        <a:t>ARIMA(13,2,0)</a:t>
                      </a:r>
                    </a:p>
                  </a:txBody>
                  <a:tcPr/>
                </a:tc>
                <a:tc>
                  <a:txBody>
                    <a:bodyPr/>
                    <a:lstStyle/>
                    <a:p>
                      <a:pPr algn="ctr"/>
                      <a:r>
                        <a:rPr lang="en-US" b="1" dirty="0"/>
                        <a:t>1.26780e-06</a:t>
                      </a:r>
                    </a:p>
                  </a:txBody>
                  <a:tcPr/>
                </a:tc>
                <a:tc>
                  <a:txBody>
                    <a:bodyPr/>
                    <a:lstStyle/>
                    <a:p>
                      <a:pPr algn="ctr"/>
                      <a:r>
                        <a:rPr lang="en-US" dirty="0"/>
                        <a:t> 0.00173 </a:t>
                      </a:r>
                    </a:p>
                  </a:txBody>
                  <a:tcPr/>
                </a:tc>
                <a:extLst>
                  <a:ext uri="{0D108BD9-81ED-4DB2-BD59-A6C34878D82A}">
                    <a16:rowId xmlns:a16="http://schemas.microsoft.com/office/drawing/2014/main" val="337209600"/>
                  </a:ext>
                </a:extLst>
              </a:tr>
              <a:tr h="803799">
                <a:tc>
                  <a:txBody>
                    <a:bodyPr/>
                    <a:lstStyle/>
                    <a:p>
                      <a:r>
                        <a:rPr lang="en-US" dirty="0"/>
                        <a:t>MLP (d = 0)</a:t>
                      </a:r>
                    </a:p>
                  </a:txBody>
                  <a:tcPr/>
                </a:tc>
                <a:tc>
                  <a:txBody>
                    <a:bodyPr/>
                    <a:lstStyle/>
                    <a:p>
                      <a:pPr algn="ctr"/>
                      <a:r>
                        <a:rPr lang="en-US" dirty="0"/>
                        <a:t>2.01956e-06</a:t>
                      </a:r>
                    </a:p>
                  </a:txBody>
                  <a:tcPr/>
                </a:tc>
                <a:tc>
                  <a:txBody>
                    <a:bodyPr/>
                    <a:lstStyle/>
                    <a:p>
                      <a:pPr algn="ctr"/>
                      <a:r>
                        <a:rPr lang="en-US" b="1" dirty="0"/>
                        <a:t>0.00053 </a:t>
                      </a:r>
                    </a:p>
                  </a:txBody>
                  <a:tcPr/>
                </a:tc>
                <a:extLst>
                  <a:ext uri="{0D108BD9-81ED-4DB2-BD59-A6C34878D82A}">
                    <a16:rowId xmlns:a16="http://schemas.microsoft.com/office/drawing/2014/main" val="3038376238"/>
                  </a:ext>
                </a:extLst>
              </a:tr>
              <a:tr h="803799">
                <a:tc>
                  <a:txBody>
                    <a:bodyPr/>
                    <a:lstStyle/>
                    <a:p>
                      <a:r>
                        <a:rPr lang="en-US" dirty="0"/>
                        <a:t>MLP (d = 2)</a:t>
                      </a:r>
                    </a:p>
                  </a:txBody>
                  <a:tcPr/>
                </a:tc>
                <a:tc>
                  <a:txBody>
                    <a:bodyPr/>
                    <a:lstStyle/>
                    <a:p>
                      <a:pPr algn="ctr"/>
                      <a:r>
                        <a:rPr lang="en-US" dirty="0"/>
                        <a:t>2.01956e-06</a:t>
                      </a:r>
                    </a:p>
                  </a:txBody>
                  <a:tcPr/>
                </a:tc>
                <a:tc>
                  <a:txBody>
                    <a:bodyPr/>
                    <a:lstStyle/>
                    <a:p>
                      <a:pPr algn="ctr"/>
                      <a:r>
                        <a:rPr lang="en-US" dirty="0"/>
                        <a:t>0.00053 </a:t>
                      </a:r>
                    </a:p>
                  </a:txBody>
                  <a:tcPr/>
                </a:tc>
                <a:extLst>
                  <a:ext uri="{0D108BD9-81ED-4DB2-BD59-A6C34878D82A}">
                    <a16:rowId xmlns:a16="http://schemas.microsoft.com/office/drawing/2014/main" val="3032969780"/>
                  </a:ext>
                </a:extLst>
              </a:tr>
              <a:tr h="803799">
                <a:tc>
                  <a:txBody>
                    <a:bodyPr/>
                    <a:lstStyle/>
                    <a:p>
                      <a:r>
                        <a:rPr lang="en-US" dirty="0"/>
                        <a:t>Ensemble (ARIMA &amp; MLP)</a:t>
                      </a:r>
                    </a:p>
                  </a:txBody>
                  <a:tcPr/>
                </a:tc>
                <a:tc>
                  <a:txBody>
                    <a:bodyPr/>
                    <a:lstStyle/>
                    <a:p>
                      <a:pPr algn="ctr"/>
                      <a:r>
                        <a:rPr lang="en-US" dirty="0"/>
                        <a:t>1.37443e-05 </a:t>
                      </a:r>
                    </a:p>
                  </a:txBody>
                  <a:tcPr/>
                </a:tc>
                <a:tc>
                  <a:txBody>
                    <a:bodyPr/>
                    <a:lstStyle/>
                    <a:p>
                      <a:pPr algn="ctr"/>
                      <a:r>
                        <a:rPr lang="en-US" dirty="0"/>
                        <a:t>0.00099</a:t>
                      </a:r>
                    </a:p>
                  </a:txBody>
                  <a:tcPr/>
                </a:tc>
                <a:extLst>
                  <a:ext uri="{0D108BD9-81ED-4DB2-BD59-A6C34878D82A}">
                    <a16:rowId xmlns:a16="http://schemas.microsoft.com/office/drawing/2014/main" val="743050703"/>
                  </a:ext>
                </a:extLst>
              </a:tr>
            </a:tbl>
          </a:graphicData>
        </a:graphic>
      </p:graphicFrame>
      <p:sp>
        <p:nvSpPr>
          <p:cNvPr id="4" name="Slide Number Placeholder 3">
            <a:extLst>
              <a:ext uri="{FF2B5EF4-FFF2-40B4-BE49-F238E27FC236}">
                <a16:creationId xmlns:a16="http://schemas.microsoft.com/office/drawing/2014/main" id="{4D0D90D4-3BD3-47B3-8E54-6F5F8FCC1753}"/>
              </a:ext>
            </a:extLst>
          </p:cNvPr>
          <p:cNvSpPr>
            <a:spLocks noGrp="1"/>
          </p:cNvSpPr>
          <p:nvPr>
            <p:ph type="sldNum" sz="quarter" idx="12"/>
          </p:nvPr>
        </p:nvSpPr>
        <p:spPr/>
        <p:txBody>
          <a:bodyPr/>
          <a:lstStyle/>
          <a:p>
            <a:fld id="{38327683-8978-6B4B-9130-4A6A841F0549}" type="slidenum">
              <a:rPr lang="en-US" smtClean="0"/>
              <a:pPr/>
              <a:t>14</a:t>
            </a:fld>
            <a:endParaRPr lang="en-US" dirty="0"/>
          </a:p>
        </p:txBody>
      </p:sp>
      <p:pic>
        <p:nvPicPr>
          <p:cNvPr id="13" name="Audio 12">
            <a:hlinkClick r:id="" action="ppaction://media"/>
            <a:extLst>
              <a:ext uri="{FF2B5EF4-FFF2-40B4-BE49-F238E27FC236}">
                <a16:creationId xmlns:a16="http://schemas.microsoft.com/office/drawing/2014/main" id="{4497D032-C48B-4805-9265-0946ABC9BE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11723085"/>
      </p:ext>
    </p:extLst>
  </p:cSld>
  <p:clrMapOvr>
    <a:masterClrMapping/>
  </p:clrMapOvr>
  <mc:AlternateContent xmlns:mc="http://schemas.openxmlformats.org/markup-compatibility/2006">
    <mc:Choice xmlns:p14="http://schemas.microsoft.com/office/powerpoint/2010/main" Requires="p14">
      <p:transition p14:dur="0" advTm="8699"/>
    </mc:Choice>
    <mc:Fallback>
      <p:transition advTm="8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VAR(15) 7-Day Forecast</a:t>
            </a:r>
            <a:br>
              <a:rPr lang="en-US" dirty="0"/>
            </a:br>
            <a:r>
              <a:rPr lang="en-US" sz="1400" dirty="0"/>
              <a:t>(Multivariate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F056143C-12EF-488E-9098-0BEDC40F3C31}"/>
              </a:ext>
            </a:extLst>
          </p:cNvPr>
          <p:cNvPicPr>
            <a:picLocks noChangeAspect="1"/>
          </p:cNvPicPr>
          <p:nvPr/>
        </p:nvPicPr>
        <p:blipFill>
          <a:blip r:embed="rId6"/>
          <a:stretch>
            <a:fillRect/>
          </a:stretch>
        </p:blipFill>
        <p:spPr>
          <a:xfrm>
            <a:off x="628650" y="1552353"/>
            <a:ext cx="7886700" cy="4699591"/>
          </a:xfrm>
          <a:prstGeom prst="rect">
            <a:avLst/>
          </a:prstGeom>
        </p:spPr>
      </p:pic>
      <p:pic>
        <p:nvPicPr>
          <p:cNvPr id="8" name="Picture 7">
            <a:extLst>
              <a:ext uri="{FF2B5EF4-FFF2-40B4-BE49-F238E27FC236}">
                <a16:creationId xmlns:a16="http://schemas.microsoft.com/office/drawing/2014/main" id="{16BF7684-3E6B-42C0-A0E5-92697E659CB6}"/>
              </a:ext>
            </a:extLst>
          </p:cNvPr>
          <p:cNvPicPr>
            <a:picLocks noChangeAspect="1"/>
          </p:cNvPicPr>
          <p:nvPr/>
        </p:nvPicPr>
        <p:blipFill>
          <a:blip r:embed="rId7"/>
          <a:stretch>
            <a:fillRect/>
          </a:stretch>
        </p:blipFill>
        <p:spPr>
          <a:xfrm>
            <a:off x="628650" y="1552353"/>
            <a:ext cx="7886700" cy="4561368"/>
          </a:xfrm>
          <a:prstGeom prst="rect">
            <a:avLst/>
          </a:prstGeom>
        </p:spPr>
      </p:pic>
      <p:pic>
        <p:nvPicPr>
          <p:cNvPr id="9" name="Picture 8">
            <a:extLst>
              <a:ext uri="{FF2B5EF4-FFF2-40B4-BE49-F238E27FC236}">
                <a16:creationId xmlns:a16="http://schemas.microsoft.com/office/drawing/2014/main" id="{78534FC8-AE7D-4670-81F7-2D5D3B66BD2D}"/>
              </a:ext>
            </a:extLst>
          </p:cNvPr>
          <p:cNvPicPr>
            <a:picLocks noChangeAspect="1"/>
          </p:cNvPicPr>
          <p:nvPr/>
        </p:nvPicPr>
        <p:blipFill>
          <a:blip r:embed="rId8"/>
          <a:stretch>
            <a:fillRect/>
          </a:stretch>
        </p:blipFill>
        <p:spPr>
          <a:xfrm>
            <a:off x="628650" y="1552353"/>
            <a:ext cx="7749805" cy="4561368"/>
          </a:xfrm>
          <a:prstGeom prst="rect">
            <a:avLst/>
          </a:prstGeom>
        </p:spPr>
      </p:pic>
      <p:pic>
        <p:nvPicPr>
          <p:cNvPr id="15" name="Audio 14">
            <a:hlinkClick r:id="" action="ppaction://media"/>
            <a:extLst>
              <a:ext uri="{FF2B5EF4-FFF2-40B4-BE49-F238E27FC236}">
                <a16:creationId xmlns:a16="http://schemas.microsoft.com/office/drawing/2014/main" id="{8A083973-9A1C-4668-A9C4-3AA2B3A6D29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940941302"/>
      </p:ext>
    </p:extLst>
  </p:cSld>
  <p:clrMapOvr>
    <a:masterClrMapping/>
  </p:clrMapOvr>
  <mc:AlternateContent xmlns:mc="http://schemas.openxmlformats.org/markup-compatibility/2006">
    <mc:Choice xmlns:p14="http://schemas.microsoft.com/office/powerpoint/2010/main" Requires="p14">
      <p:transition p14:dur="0" advTm="27296"/>
    </mc:Choice>
    <mc:Fallback>
      <p:transition advTm="27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VAR(15) 90-Day Forecast</a:t>
            </a:r>
            <a:br>
              <a:rPr lang="en-US" dirty="0"/>
            </a:br>
            <a:r>
              <a:rPr lang="en-US" sz="1400" dirty="0"/>
              <a:t>(Multivariate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a:extLst>
              <a:ext uri="{FF2B5EF4-FFF2-40B4-BE49-F238E27FC236}">
                <a16:creationId xmlns:a16="http://schemas.microsoft.com/office/drawing/2014/main" id="{5E66585F-C7D4-44A0-9676-F6C7C28D3498}"/>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a:extLst>
              <a:ext uri="{FF2B5EF4-FFF2-40B4-BE49-F238E27FC236}">
                <a16:creationId xmlns:a16="http://schemas.microsoft.com/office/drawing/2014/main" id="{9D56F787-7963-4EE4-9191-0061A0B4161C}"/>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B3FF682C-D209-4A94-A27D-94EB12723614}"/>
              </a:ext>
            </a:extLst>
          </p:cNvPr>
          <p:cNvPicPr>
            <a:picLocks noChangeAspect="1"/>
          </p:cNvPicPr>
          <p:nvPr/>
        </p:nvPicPr>
        <p:blipFill>
          <a:blip r:embed="rId6"/>
          <a:stretch>
            <a:fillRect/>
          </a:stretch>
        </p:blipFill>
        <p:spPr>
          <a:xfrm>
            <a:off x="510362" y="1594885"/>
            <a:ext cx="8144539" cy="4412510"/>
          </a:xfrm>
          <a:prstGeom prst="rect">
            <a:avLst/>
          </a:prstGeom>
        </p:spPr>
      </p:pic>
      <p:pic>
        <p:nvPicPr>
          <p:cNvPr id="12" name="Picture 11">
            <a:extLst>
              <a:ext uri="{FF2B5EF4-FFF2-40B4-BE49-F238E27FC236}">
                <a16:creationId xmlns:a16="http://schemas.microsoft.com/office/drawing/2014/main" id="{9E0CA5D5-FE34-4CA9-87E8-E1E9E299787A}"/>
              </a:ext>
            </a:extLst>
          </p:cNvPr>
          <p:cNvPicPr>
            <a:picLocks noChangeAspect="1"/>
          </p:cNvPicPr>
          <p:nvPr/>
        </p:nvPicPr>
        <p:blipFill>
          <a:blip r:embed="rId7"/>
          <a:stretch>
            <a:fillRect/>
          </a:stretch>
        </p:blipFill>
        <p:spPr>
          <a:xfrm>
            <a:off x="628650" y="1690689"/>
            <a:ext cx="7886699" cy="4316706"/>
          </a:xfrm>
          <a:prstGeom prst="rect">
            <a:avLst/>
          </a:prstGeom>
        </p:spPr>
      </p:pic>
      <p:pic>
        <p:nvPicPr>
          <p:cNvPr id="13" name="Picture 12">
            <a:extLst>
              <a:ext uri="{FF2B5EF4-FFF2-40B4-BE49-F238E27FC236}">
                <a16:creationId xmlns:a16="http://schemas.microsoft.com/office/drawing/2014/main" id="{663E2DF2-A133-4437-BC5C-0F691A40081D}"/>
              </a:ext>
            </a:extLst>
          </p:cNvPr>
          <p:cNvPicPr>
            <a:picLocks noChangeAspect="1"/>
          </p:cNvPicPr>
          <p:nvPr/>
        </p:nvPicPr>
        <p:blipFill>
          <a:blip r:embed="rId8"/>
          <a:stretch>
            <a:fillRect/>
          </a:stretch>
        </p:blipFill>
        <p:spPr>
          <a:xfrm>
            <a:off x="628651" y="1690690"/>
            <a:ext cx="8039100" cy="4316706"/>
          </a:xfrm>
          <a:prstGeom prst="rect">
            <a:avLst/>
          </a:prstGeom>
        </p:spPr>
      </p:pic>
      <p:pic>
        <p:nvPicPr>
          <p:cNvPr id="18" name="Audio 17">
            <a:hlinkClick r:id="" action="ppaction://media"/>
            <a:extLst>
              <a:ext uri="{FF2B5EF4-FFF2-40B4-BE49-F238E27FC236}">
                <a16:creationId xmlns:a16="http://schemas.microsoft.com/office/drawing/2014/main" id="{67B9B758-D684-48BD-87DC-FD33FC2B947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955625508"/>
      </p:ext>
    </p:extLst>
  </p:cSld>
  <p:clrMapOvr>
    <a:masterClrMapping/>
  </p:clrMapOvr>
  <mc:AlternateContent xmlns:mc="http://schemas.openxmlformats.org/markup-compatibility/2006">
    <mc:Choice xmlns:p14="http://schemas.microsoft.com/office/powerpoint/2010/main" Requires="p14">
      <p:transition p14:dur="0" advTm="14871"/>
    </mc:Choice>
    <mc:Fallback>
      <p:transition advTm="14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228F-3362-4A7B-B739-10D1F5D045D1}"/>
              </a:ext>
            </a:extLst>
          </p:cNvPr>
          <p:cNvSpPr>
            <a:spLocks noGrp="1"/>
          </p:cNvSpPr>
          <p:nvPr>
            <p:ph type="title"/>
          </p:nvPr>
        </p:nvSpPr>
        <p:spPr/>
        <p:txBody>
          <a:bodyPr/>
          <a:lstStyle/>
          <a:p>
            <a:r>
              <a:rPr lang="en-US"/>
              <a:t>US MLP</a:t>
            </a:r>
            <a:br>
              <a:rPr lang="en-US"/>
            </a:br>
            <a:r>
              <a:rPr lang="en-US" sz="1400"/>
              <a:t>(Multivariate Model)</a:t>
            </a:r>
            <a:endParaRPr lang="en-US" sz="1400" dirty="0"/>
          </a:p>
        </p:txBody>
      </p:sp>
      <p:sp>
        <p:nvSpPr>
          <p:cNvPr id="4" name="Slide Number Placeholder 3">
            <a:extLst>
              <a:ext uri="{FF2B5EF4-FFF2-40B4-BE49-F238E27FC236}">
                <a16:creationId xmlns:a16="http://schemas.microsoft.com/office/drawing/2014/main" id="{A8D9A2AA-9AC3-40A8-A32F-9E196DEEEE57}"/>
              </a:ext>
            </a:extLst>
          </p:cNvPr>
          <p:cNvSpPr>
            <a:spLocks noGrp="1"/>
          </p:cNvSpPr>
          <p:nvPr>
            <p:ph type="sldNum" sz="quarter" idx="12"/>
          </p:nvPr>
        </p:nvSpPr>
        <p:spPr/>
        <p:txBody>
          <a:bodyPr/>
          <a:lstStyle/>
          <a:p>
            <a:fld id="{38327683-8978-6B4B-9130-4A6A841F0549}" type="slidenum">
              <a:rPr lang="en-US" smtClean="0"/>
              <a:pPr/>
              <a:t>17</a:t>
            </a:fld>
            <a:endParaRPr lang="en-US" dirty="0"/>
          </a:p>
        </p:txBody>
      </p:sp>
      <p:pic>
        <p:nvPicPr>
          <p:cNvPr id="7" name="Picture 6">
            <a:extLst>
              <a:ext uri="{FF2B5EF4-FFF2-40B4-BE49-F238E27FC236}">
                <a16:creationId xmlns:a16="http://schemas.microsoft.com/office/drawing/2014/main" id="{FA3803C8-C111-4B43-9A8C-C5D9C6589AEB}"/>
              </a:ext>
            </a:extLst>
          </p:cNvPr>
          <p:cNvPicPr>
            <a:picLocks noChangeAspect="1"/>
          </p:cNvPicPr>
          <p:nvPr/>
        </p:nvPicPr>
        <p:blipFill>
          <a:blip r:embed="rId5"/>
          <a:stretch>
            <a:fillRect/>
          </a:stretch>
        </p:blipFill>
        <p:spPr>
          <a:xfrm>
            <a:off x="0" y="2591012"/>
            <a:ext cx="4572000" cy="3292125"/>
          </a:xfrm>
          <a:prstGeom prst="rect">
            <a:avLst/>
          </a:prstGeom>
        </p:spPr>
      </p:pic>
      <p:pic>
        <p:nvPicPr>
          <p:cNvPr id="8" name="Picture 7">
            <a:extLst>
              <a:ext uri="{FF2B5EF4-FFF2-40B4-BE49-F238E27FC236}">
                <a16:creationId xmlns:a16="http://schemas.microsoft.com/office/drawing/2014/main" id="{766F201A-6661-476E-9F68-241F69C4E33D}"/>
              </a:ext>
            </a:extLst>
          </p:cNvPr>
          <p:cNvPicPr>
            <a:picLocks noChangeAspect="1"/>
          </p:cNvPicPr>
          <p:nvPr/>
        </p:nvPicPr>
        <p:blipFill>
          <a:blip r:embed="rId6"/>
          <a:stretch>
            <a:fillRect/>
          </a:stretch>
        </p:blipFill>
        <p:spPr>
          <a:xfrm>
            <a:off x="4404750" y="2591012"/>
            <a:ext cx="4739250" cy="3292125"/>
          </a:xfrm>
          <a:prstGeom prst="rect">
            <a:avLst/>
          </a:prstGeom>
        </p:spPr>
      </p:pic>
      <p:sp>
        <p:nvSpPr>
          <p:cNvPr id="9" name="Rectangle 8">
            <a:extLst>
              <a:ext uri="{FF2B5EF4-FFF2-40B4-BE49-F238E27FC236}">
                <a16:creationId xmlns:a16="http://schemas.microsoft.com/office/drawing/2014/main" id="{6CD3D6AA-55F2-472F-9B03-638BBEF4F839}"/>
              </a:ext>
            </a:extLst>
          </p:cNvPr>
          <p:cNvSpPr/>
          <p:nvPr/>
        </p:nvSpPr>
        <p:spPr>
          <a:xfrm>
            <a:off x="4578060" y="2378185"/>
            <a:ext cx="45719" cy="314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208A02-8A70-4BDD-9AF5-9DC22F7F6AF4}"/>
              </a:ext>
            </a:extLst>
          </p:cNvPr>
          <p:cNvSpPr txBox="1"/>
          <p:nvPr/>
        </p:nvSpPr>
        <p:spPr>
          <a:xfrm>
            <a:off x="856343" y="1973943"/>
            <a:ext cx="2801257" cy="369332"/>
          </a:xfrm>
          <a:prstGeom prst="rect">
            <a:avLst/>
          </a:prstGeom>
          <a:noFill/>
        </p:spPr>
        <p:txBody>
          <a:bodyPr wrap="square" rtlCol="0">
            <a:spAutoFit/>
          </a:bodyPr>
          <a:lstStyle/>
          <a:p>
            <a:r>
              <a:rPr lang="en-US" dirty="0"/>
              <a:t>7-Day Forecast</a:t>
            </a:r>
          </a:p>
        </p:txBody>
      </p:sp>
      <p:sp>
        <p:nvSpPr>
          <p:cNvPr id="14" name="TextBox 13">
            <a:extLst>
              <a:ext uri="{FF2B5EF4-FFF2-40B4-BE49-F238E27FC236}">
                <a16:creationId xmlns:a16="http://schemas.microsoft.com/office/drawing/2014/main" id="{4A38C694-C121-4D2E-A493-FC5D8FAD925F}"/>
              </a:ext>
            </a:extLst>
          </p:cNvPr>
          <p:cNvSpPr txBox="1"/>
          <p:nvPr/>
        </p:nvSpPr>
        <p:spPr>
          <a:xfrm>
            <a:off x="5486402" y="1973943"/>
            <a:ext cx="2801257" cy="369332"/>
          </a:xfrm>
          <a:prstGeom prst="rect">
            <a:avLst/>
          </a:prstGeom>
          <a:noFill/>
        </p:spPr>
        <p:txBody>
          <a:bodyPr wrap="square" rtlCol="0">
            <a:spAutoFit/>
          </a:bodyPr>
          <a:lstStyle/>
          <a:p>
            <a:r>
              <a:rPr lang="en-US" dirty="0"/>
              <a:t>90-Day Forecast</a:t>
            </a:r>
          </a:p>
        </p:txBody>
      </p:sp>
      <p:pic>
        <p:nvPicPr>
          <p:cNvPr id="11" name="Audio 10">
            <a:hlinkClick r:id="" action="ppaction://media"/>
            <a:extLst>
              <a:ext uri="{FF2B5EF4-FFF2-40B4-BE49-F238E27FC236}">
                <a16:creationId xmlns:a16="http://schemas.microsoft.com/office/drawing/2014/main" id="{91AF9D4D-7A40-4495-AD38-469D76AB20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37330873"/>
      </p:ext>
    </p:extLst>
  </p:cSld>
  <p:clrMapOvr>
    <a:masterClrMapping/>
  </p:clrMapOvr>
  <mc:AlternateContent xmlns:mc="http://schemas.openxmlformats.org/markup-compatibility/2006">
    <mc:Choice xmlns:p14="http://schemas.microsoft.com/office/powerpoint/2010/main" Requires="p14">
      <p:transition p14:dur="0" advTm="6796"/>
    </mc:Choice>
    <mc:Fallback>
      <p:transition advTm="6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MLP 7-Day Forecast</a:t>
            </a:r>
            <a:br>
              <a:rPr lang="en-US" dirty="0"/>
            </a:br>
            <a:r>
              <a:rPr lang="en-US" sz="1400" dirty="0"/>
              <a:t>(Multivariate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18</a:t>
            </a:fld>
            <a:endParaRPr lang="en-US" dirty="0"/>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54EDAB0-B973-453C-8EA2-35B321D5BB92}"/>
              </a:ext>
            </a:extLst>
          </p:cNvPr>
          <p:cNvPicPr>
            <a:picLocks noChangeAspect="1"/>
          </p:cNvPicPr>
          <p:nvPr/>
        </p:nvPicPr>
        <p:blipFill>
          <a:blip r:embed="rId5"/>
          <a:stretch>
            <a:fillRect/>
          </a:stretch>
        </p:blipFill>
        <p:spPr>
          <a:xfrm>
            <a:off x="377371" y="1538515"/>
            <a:ext cx="8215086" cy="4426350"/>
          </a:xfrm>
          <a:prstGeom prst="rect">
            <a:avLst/>
          </a:prstGeom>
        </p:spPr>
      </p:pic>
      <p:pic>
        <p:nvPicPr>
          <p:cNvPr id="6" name="Audio 5">
            <a:hlinkClick r:id="" action="ppaction://media"/>
            <a:extLst>
              <a:ext uri="{FF2B5EF4-FFF2-40B4-BE49-F238E27FC236}">
                <a16:creationId xmlns:a16="http://schemas.microsoft.com/office/drawing/2014/main" id="{760784F7-DC8C-4924-BC16-5E548F5433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54547631"/>
      </p:ext>
    </p:extLst>
  </p:cSld>
  <p:clrMapOvr>
    <a:masterClrMapping/>
  </p:clrMapOvr>
  <mc:AlternateContent xmlns:mc="http://schemas.openxmlformats.org/markup-compatibility/2006">
    <mc:Choice xmlns:p14="http://schemas.microsoft.com/office/powerpoint/2010/main" Requires="p14">
      <p:transition p14:dur="0" advTm="5958"/>
    </mc:Choice>
    <mc:Fallback>
      <p:transition advTm="5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MLP 90-Day Forecast</a:t>
            </a:r>
            <a:br>
              <a:rPr lang="en-US" dirty="0"/>
            </a:br>
            <a:r>
              <a:rPr lang="en-US" sz="1400" dirty="0"/>
              <a:t>(Multivariate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DDD48AAA-5435-49F0-BE22-9D3A2495E8CF}"/>
              </a:ext>
            </a:extLst>
          </p:cNvPr>
          <p:cNvPicPr>
            <a:picLocks noChangeAspect="1"/>
          </p:cNvPicPr>
          <p:nvPr/>
        </p:nvPicPr>
        <p:blipFill>
          <a:blip r:embed="rId5"/>
          <a:stretch>
            <a:fillRect/>
          </a:stretch>
        </p:blipFill>
        <p:spPr>
          <a:xfrm>
            <a:off x="420914" y="1690689"/>
            <a:ext cx="8244115" cy="4296454"/>
          </a:xfrm>
          <a:prstGeom prst="rect">
            <a:avLst/>
          </a:prstGeom>
        </p:spPr>
      </p:pic>
      <p:pic>
        <p:nvPicPr>
          <p:cNvPr id="10" name="Audio 9">
            <a:hlinkClick r:id="" action="ppaction://media"/>
            <a:extLst>
              <a:ext uri="{FF2B5EF4-FFF2-40B4-BE49-F238E27FC236}">
                <a16:creationId xmlns:a16="http://schemas.microsoft.com/office/drawing/2014/main" id="{0BE92501-A776-4474-816B-2AA13AA42E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22309076"/>
      </p:ext>
    </p:extLst>
  </p:cSld>
  <p:clrMapOvr>
    <a:masterClrMapping/>
  </p:clrMapOvr>
  <mc:AlternateContent xmlns:mc="http://schemas.openxmlformats.org/markup-compatibility/2006">
    <mc:Choice xmlns:p14="http://schemas.microsoft.com/office/powerpoint/2010/main" Requires="p14">
      <p:transition p14:dur="0" advTm="5774"/>
    </mc:Choice>
    <mc:Fallback>
      <p:transition advTm="5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A982-F806-48FC-8578-252EC814DC01}"/>
              </a:ext>
            </a:extLst>
          </p:cNvPr>
          <p:cNvSpPr>
            <a:spLocks noGrp="1"/>
          </p:cNvSpPr>
          <p:nvPr>
            <p:ph type="title"/>
          </p:nvPr>
        </p:nvSpPr>
        <p:spPr>
          <a:xfrm>
            <a:off x="628650" y="365127"/>
            <a:ext cx="7886700" cy="857618"/>
          </a:xfrm>
        </p:spPr>
        <p:txBody>
          <a:bodyPr/>
          <a:lstStyle/>
          <a:p>
            <a:r>
              <a:rPr lang="en-US" dirty="0"/>
              <a:t>Agenda</a:t>
            </a:r>
          </a:p>
        </p:txBody>
      </p:sp>
      <p:sp>
        <p:nvSpPr>
          <p:cNvPr id="3" name="Content Placeholder 2">
            <a:extLst>
              <a:ext uri="{FF2B5EF4-FFF2-40B4-BE49-F238E27FC236}">
                <a16:creationId xmlns:a16="http://schemas.microsoft.com/office/drawing/2014/main" id="{5AF5D078-F225-47B9-B1AA-ECB768B3E262}"/>
              </a:ext>
            </a:extLst>
          </p:cNvPr>
          <p:cNvSpPr>
            <a:spLocks noGrp="1"/>
          </p:cNvSpPr>
          <p:nvPr>
            <p:ph idx="1"/>
          </p:nvPr>
        </p:nvSpPr>
        <p:spPr>
          <a:xfrm>
            <a:off x="628650" y="1368425"/>
            <a:ext cx="7886700" cy="4351338"/>
          </a:xfrm>
        </p:spPr>
        <p:txBody>
          <a:bodyPr>
            <a:normAutofit fontScale="92500" lnSpcReduction="10000"/>
          </a:bodyPr>
          <a:lstStyle/>
          <a:p>
            <a:r>
              <a:rPr lang="en-US" dirty="0"/>
              <a:t>Introduction</a:t>
            </a:r>
          </a:p>
          <a:p>
            <a:pPr lvl="1"/>
            <a:r>
              <a:rPr lang="en-US" dirty="0"/>
              <a:t>Positivity Rate</a:t>
            </a:r>
          </a:p>
          <a:p>
            <a:pPr lvl="1"/>
            <a:r>
              <a:rPr lang="en-US" dirty="0"/>
              <a:t>Data Set Information</a:t>
            </a:r>
          </a:p>
          <a:p>
            <a:pPr lvl="1"/>
            <a:r>
              <a:rPr lang="en-US" dirty="0"/>
              <a:t>Modeling Approaches</a:t>
            </a:r>
          </a:p>
          <a:p>
            <a:r>
              <a:rPr lang="en-US" dirty="0"/>
              <a:t>US Models</a:t>
            </a:r>
          </a:p>
          <a:p>
            <a:pPr lvl="1"/>
            <a:r>
              <a:rPr lang="en-US" dirty="0"/>
              <a:t>Univariate</a:t>
            </a:r>
          </a:p>
          <a:p>
            <a:pPr lvl="1"/>
            <a:r>
              <a:rPr lang="en-US" dirty="0"/>
              <a:t>Multivariate</a:t>
            </a:r>
          </a:p>
          <a:p>
            <a:r>
              <a:rPr lang="en-US" dirty="0"/>
              <a:t>NC Models</a:t>
            </a:r>
          </a:p>
          <a:p>
            <a:pPr lvl="1"/>
            <a:r>
              <a:rPr lang="en-US" dirty="0"/>
              <a:t>Univariate</a:t>
            </a:r>
          </a:p>
          <a:p>
            <a:pPr lvl="1"/>
            <a:r>
              <a:rPr lang="en-US" dirty="0"/>
              <a:t>Multivariate</a:t>
            </a:r>
          </a:p>
        </p:txBody>
      </p:sp>
      <p:sp>
        <p:nvSpPr>
          <p:cNvPr id="4" name="Slide Number Placeholder 3">
            <a:extLst>
              <a:ext uri="{FF2B5EF4-FFF2-40B4-BE49-F238E27FC236}">
                <a16:creationId xmlns:a16="http://schemas.microsoft.com/office/drawing/2014/main" id="{FEB8E0BA-34FD-4212-8313-3EFE6A9B701C}"/>
              </a:ext>
            </a:extLst>
          </p:cNvPr>
          <p:cNvSpPr>
            <a:spLocks noGrp="1"/>
          </p:cNvSpPr>
          <p:nvPr>
            <p:ph type="sldNum" sz="quarter" idx="12"/>
          </p:nvPr>
        </p:nvSpPr>
        <p:spPr/>
        <p:txBody>
          <a:bodyPr/>
          <a:lstStyle/>
          <a:p>
            <a:fld id="{38327683-8978-6B4B-9130-4A6A841F0549}" type="slidenum">
              <a:rPr lang="en-US" smtClean="0"/>
              <a:pPr/>
              <a:t>2</a:t>
            </a:fld>
            <a:endParaRPr lang="en-US" dirty="0"/>
          </a:p>
        </p:txBody>
      </p:sp>
      <p:pic>
        <p:nvPicPr>
          <p:cNvPr id="8" name="Audio 7">
            <a:hlinkClick r:id="" action="ppaction://media"/>
            <a:extLst>
              <a:ext uri="{FF2B5EF4-FFF2-40B4-BE49-F238E27FC236}">
                <a16:creationId xmlns:a16="http://schemas.microsoft.com/office/drawing/2014/main" id="{8AC3461C-FA80-4D49-BC1C-8B6EEFA2824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919868957"/>
      </p:ext>
    </p:extLst>
  </p:cSld>
  <p:clrMapOvr>
    <a:masterClrMapping/>
  </p:clrMapOvr>
  <mc:AlternateContent xmlns:mc="http://schemas.openxmlformats.org/markup-compatibility/2006">
    <mc:Choice xmlns:p14="http://schemas.microsoft.com/office/powerpoint/2010/main" Requires="p14">
      <p:transition p14:dur="0" advTm="7927"/>
    </mc:Choice>
    <mc:Fallback>
      <p:transition advTm="7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0C1C-3590-434B-ABC6-3AD14B7FA23D}"/>
              </a:ext>
            </a:extLst>
          </p:cNvPr>
          <p:cNvSpPr>
            <a:spLocks noGrp="1"/>
          </p:cNvSpPr>
          <p:nvPr>
            <p:ph type="title"/>
          </p:nvPr>
        </p:nvSpPr>
        <p:spPr/>
        <p:txBody>
          <a:bodyPr/>
          <a:lstStyle/>
          <a:p>
            <a:r>
              <a:rPr lang="en-US" dirty="0"/>
              <a:t>Multivariate Model Summary</a:t>
            </a:r>
          </a:p>
        </p:txBody>
      </p:sp>
      <p:graphicFrame>
        <p:nvGraphicFramePr>
          <p:cNvPr id="5" name="Table 5">
            <a:extLst>
              <a:ext uri="{FF2B5EF4-FFF2-40B4-BE49-F238E27FC236}">
                <a16:creationId xmlns:a16="http://schemas.microsoft.com/office/drawing/2014/main" id="{3BB83972-DBEE-43A4-9416-1F47BF27FBA6}"/>
              </a:ext>
            </a:extLst>
          </p:cNvPr>
          <p:cNvGraphicFramePr>
            <a:graphicFrameLocks noGrp="1"/>
          </p:cNvGraphicFramePr>
          <p:nvPr>
            <p:ph idx="1"/>
            <p:extLst>
              <p:ext uri="{D42A27DB-BD31-4B8C-83A1-F6EECF244321}">
                <p14:modId xmlns:p14="http://schemas.microsoft.com/office/powerpoint/2010/main" val="1604084528"/>
              </p:ext>
            </p:extLst>
          </p:nvPr>
        </p:nvGraphicFramePr>
        <p:xfrm>
          <a:off x="628650" y="1690689"/>
          <a:ext cx="7886700" cy="3215196"/>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610940943"/>
                    </a:ext>
                  </a:extLst>
                </a:gridCol>
                <a:gridCol w="2628900">
                  <a:extLst>
                    <a:ext uri="{9D8B030D-6E8A-4147-A177-3AD203B41FA5}">
                      <a16:colId xmlns:a16="http://schemas.microsoft.com/office/drawing/2014/main" val="1182138398"/>
                    </a:ext>
                  </a:extLst>
                </a:gridCol>
                <a:gridCol w="2628900">
                  <a:extLst>
                    <a:ext uri="{9D8B030D-6E8A-4147-A177-3AD203B41FA5}">
                      <a16:colId xmlns:a16="http://schemas.microsoft.com/office/drawing/2014/main" val="3791484632"/>
                    </a:ext>
                  </a:extLst>
                </a:gridCol>
              </a:tblGrid>
              <a:tr h="803799">
                <a:tc>
                  <a:txBody>
                    <a:bodyPr/>
                    <a:lstStyle/>
                    <a:p>
                      <a:r>
                        <a:rPr lang="en-US" dirty="0"/>
                        <a:t>Model Method</a:t>
                      </a:r>
                    </a:p>
                  </a:txBody>
                  <a:tcPr/>
                </a:tc>
                <a:tc>
                  <a:txBody>
                    <a:bodyPr/>
                    <a:lstStyle/>
                    <a:p>
                      <a:r>
                        <a:rPr lang="en-US" dirty="0"/>
                        <a:t>ASE – 7 Day Forecast</a:t>
                      </a:r>
                    </a:p>
                  </a:txBody>
                  <a:tcPr/>
                </a:tc>
                <a:tc>
                  <a:txBody>
                    <a:bodyPr/>
                    <a:lstStyle/>
                    <a:p>
                      <a:r>
                        <a:rPr lang="en-US" dirty="0"/>
                        <a:t>ASE – 90 Day Forecast</a:t>
                      </a:r>
                    </a:p>
                  </a:txBody>
                  <a:tcPr/>
                </a:tc>
                <a:extLst>
                  <a:ext uri="{0D108BD9-81ED-4DB2-BD59-A6C34878D82A}">
                    <a16:rowId xmlns:a16="http://schemas.microsoft.com/office/drawing/2014/main" val="1844613738"/>
                  </a:ext>
                </a:extLst>
              </a:tr>
              <a:tr h="803799">
                <a:tc>
                  <a:txBody>
                    <a:bodyPr/>
                    <a:lstStyle/>
                    <a:p>
                      <a:r>
                        <a:rPr lang="en-US" dirty="0"/>
                        <a:t>VAR(15)</a:t>
                      </a:r>
                    </a:p>
                  </a:txBody>
                  <a:tcPr/>
                </a:tc>
                <a:tc>
                  <a:txBody>
                    <a:bodyPr/>
                    <a:lstStyle/>
                    <a:p>
                      <a:pPr algn="ctr"/>
                      <a:r>
                        <a:rPr lang="en-US" dirty="0"/>
                        <a:t>0.00010 </a:t>
                      </a:r>
                    </a:p>
                  </a:txBody>
                  <a:tcPr/>
                </a:tc>
                <a:tc>
                  <a:txBody>
                    <a:bodyPr/>
                    <a:lstStyle/>
                    <a:p>
                      <a:pPr algn="ctr"/>
                      <a:r>
                        <a:rPr lang="en-US" dirty="0"/>
                        <a:t> 2.6734e+35 </a:t>
                      </a:r>
                    </a:p>
                  </a:txBody>
                  <a:tcPr/>
                </a:tc>
                <a:extLst>
                  <a:ext uri="{0D108BD9-81ED-4DB2-BD59-A6C34878D82A}">
                    <a16:rowId xmlns:a16="http://schemas.microsoft.com/office/drawing/2014/main" val="337209600"/>
                  </a:ext>
                </a:extLst>
              </a:tr>
              <a:tr h="803799">
                <a:tc>
                  <a:txBody>
                    <a:bodyPr/>
                    <a:lstStyle/>
                    <a:p>
                      <a:r>
                        <a:rPr lang="en-US" dirty="0"/>
                        <a:t>MLP</a:t>
                      </a:r>
                    </a:p>
                  </a:txBody>
                  <a:tcPr/>
                </a:tc>
                <a:tc>
                  <a:txBody>
                    <a:bodyPr/>
                    <a:lstStyle/>
                    <a:p>
                      <a:pPr algn="ctr"/>
                      <a:r>
                        <a:rPr lang="en-US" b="1" dirty="0"/>
                        <a:t>2.019568e-06</a:t>
                      </a:r>
                    </a:p>
                  </a:txBody>
                  <a:tcPr/>
                </a:tc>
                <a:tc>
                  <a:txBody>
                    <a:bodyPr/>
                    <a:lstStyle/>
                    <a:p>
                      <a:pPr algn="ctr"/>
                      <a:r>
                        <a:rPr lang="en-US" b="1" dirty="0"/>
                        <a:t>0.00053 </a:t>
                      </a:r>
                    </a:p>
                  </a:txBody>
                  <a:tcPr/>
                </a:tc>
                <a:extLst>
                  <a:ext uri="{0D108BD9-81ED-4DB2-BD59-A6C34878D82A}">
                    <a16:rowId xmlns:a16="http://schemas.microsoft.com/office/drawing/2014/main" val="3038376238"/>
                  </a:ext>
                </a:extLst>
              </a:tr>
              <a:tr h="803799">
                <a:tc>
                  <a:txBody>
                    <a:bodyPr/>
                    <a:lstStyle/>
                    <a:p>
                      <a:r>
                        <a:rPr lang="en-US" dirty="0"/>
                        <a:t>Ensemble</a:t>
                      </a:r>
                    </a:p>
                  </a:txBody>
                  <a:tcPr/>
                </a:tc>
                <a:tc>
                  <a:txBody>
                    <a:bodyPr/>
                    <a:lstStyle/>
                    <a:p>
                      <a:pPr algn="ctr"/>
                      <a:r>
                        <a:rPr lang="en-US" dirty="0"/>
                        <a:t>1.135600e-05</a:t>
                      </a:r>
                    </a:p>
                  </a:txBody>
                  <a:tcPr/>
                </a:tc>
                <a:tc>
                  <a:txBody>
                    <a:bodyPr/>
                    <a:lstStyle/>
                    <a:p>
                      <a:pPr algn="ctr"/>
                      <a:r>
                        <a:rPr lang="en-US" dirty="0"/>
                        <a:t>0.000512 </a:t>
                      </a:r>
                    </a:p>
                  </a:txBody>
                  <a:tcPr/>
                </a:tc>
                <a:extLst>
                  <a:ext uri="{0D108BD9-81ED-4DB2-BD59-A6C34878D82A}">
                    <a16:rowId xmlns:a16="http://schemas.microsoft.com/office/drawing/2014/main" val="3032969780"/>
                  </a:ext>
                </a:extLst>
              </a:tr>
            </a:tbl>
          </a:graphicData>
        </a:graphic>
      </p:graphicFrame>
      <p:sp>
        <p:nvSpPr>
          <p:cNvPr id="4" name="Slide Number Placeholder 3">
            <a:extLst>
              <a:ext uri="{FF2B5EF4-FFF2-40B4-BE49-F238E27FC236}">
                <a16:creationId xmlns:a16="http://schemas.microsoft.com/office/drawing/2014/main" id="{4D0D90D4-3BD3-47B3-8E54-6F5F8FCC1753}"/>
              </a:ext>
            </a:extLst>
          </p:cNvPr>
          <p:cNvSpPr>
            <a:spLocks noGrp="1"/>
          </p:cNvSpPr>
          <p:nvPr>
            <p:ph type="sldNum" sz="quarter" idx="12"/>
          </p:nvPr>
        </p:nvSpPr>
        <p:spPr/>
        <p:txBody>
          <a:bodyPr/>
          <a:lstStyle/>
          <a:p>
            <a:fld id="{38327683-8978-6B4B-9130-4A6A841F0549}" type="slidenum">
              <a:rPr lang="en-US" smtClean="0"/>
              <a:pPr/>
              <a:t>20</a:t>
            </a:fld>
            <a:endParaRPr lang="en-US" dirty="0"/>
          </a:p>
        </p:txBody>
      </p:sp>
      <p:pic>
        <p:nvPicPr>
          <p:cNvPr id="8" name="Audio 7">
            <a:hlinkClick r:id="" action="ppaction://media"/>
            <a:extLst>
              <a:ext uri="{FF2B5EF4-FFF2-40B4-BE49-F238E27FC236}">
                <a16:creationId xmlns:a16="http://schemas.microsoft.com/office/drawing/2014/main" id="{8CF6768B-DCD1-4258-984A-C62CC1F6C7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276020"/>
      </p:ext>
    </p:extLst>
  </p:cSld>
  <p:clrMapOvr>
    <a:masterClrMapping/>
  </p:clrMapOvr>
  <mc:AlternateContent xmlns:mc="http://schemas.openxmlformats.org/markup-compatibility/2006">
    <mc:Choice xmlns:p14="http://schemas.microsoft.com/office/powerpoint/2010/main" Requires="p14">
      <p:transition p14:dur="0" advTm="4239"/>
    </mc:Choice>
    <mc:Fallback>
      <p:transition advTm="4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A982-F806-48FC-8578-252EC814DC01}"/>
              </a:ext>
            </a:extLst>
          </p:cNvPr>
          <p:cNvSpPr>
            <a:spLocks noGrp="1"/>
          </p:cNvSpPr>
          <p:nvPr>
            <p:ph type="title"/>
          </p:nvPr>
        </p:nvSpPr>
        <p:spPr>
          <a:xfrm>
            <a:off x="628650" y="365127"/>
            <a:ext cx="7886700" cy="857618"/>
          </a:xfrm>
        </p:spPr>
        <p:txBody>
          <a:bodyPr/>
          <a:lstStyle/>
          <a:p>
            <a:r>
              <a:rPr lang="en-US" dirty="0"/>
              <a:t>Agenda</a:t>
            </a:r>
          </a:p>
        </p:txBody>
      </p:sp>
      <p:sp>
        <p:nvSpPr>
          <p:cNvPr id="3" name="Content Placeholder 2">
            <a:extLst>
              <a:ext uri="{FF2B5EF4-FFF2-40B4-BE49-F238E27FC236}">
                <a16:creationId xmlns:a16="http://schemas.microsoft.com/office/drawing/2014/main" id="{5AF5D078-F225-47B9-B1AA-ECB768B3E262}"/>
              </a:ext>
            </a:extLst>
          </p:cNvPr>
          <p:cNvSpPr>
            <a:spLocks noGrp="1"/>
          </p:cNvSpPr>
          <p:nvPr>
            <p:ph idx="1"/>
          </p:nvPr>
        </p:nvSpPr>
        <p:spPr>
          <a:xfrm>
            <a:off x="628650" y="1368425"/>
            <a:ext cx="7886700" cy="4351338"/>
          </a:xfrm>
        </p:spPr>
        <p:txBody>
          <a:bodyPr>
            <a:normAutofit fontScale="92500" lnSpcReduction="10000"/>
          </a:bodyPr>
          <a:lstStyle/>
          <a:p>
            <a:r>
              <a:rPr lang="en-US" dirty="0">
                <a:solidFill>
                  <a:schemeClr val="bg1">
                    <a:lumMod val="50000"/>
                  </a:schemeClr>
                </a:solidFill>
              </a:rPr>
              <a:t>Introduction</a:t>
            </a:r>
          </a:p>
          <a:p>
            <a:pPr lvl="1"/>
            <a:r>
              <a:rPr lang="en-US" dirty="0">
                <a:solidFill>
                  <a:schemeClr val="bg1">
                    <a:lumMod val="50000"/>
                  </a:schemeClr>
                </a:solidFill>
              </a:rPr>
              <a:t>Positivity Rate</a:t>
            </a:r>
          </a:p>
          <a:p>
            <a:pPr lvl="1"/>
            <a:r>
              <a:rPr lang="en-US" dirty="0">
                <a:solidFill>
                  <a:schemeClr val="bg1">
                    <a:lumMod val="50000"/>
                  </a:schemeClr>
                </a:solidFill>
              </a:rPr>
              <a:t>Data Set Information</a:t>
            </a:r>
          </a:p>
          <a:p>
            <a:pPr lvl="1"/>
            <a:r>
              <a:rPr lang="en-US" dirty="0">
                <a:solidFill>
                  <a:schemeClr val="bg1">
                    <a:lumMod val="50000"/>
                  </a:schemeClr>
                </a:solidFill>
              </a:rPr>
              <a:t>Modeling Approaches</a:t>
            </a:r>
          </a:p>
          <a:p>
            <a:r>
              <a:rPr lang="en-US" dirty="0">
                <a:solidFill>
                  <a:schemeClr val="bg1">
                    <a:lumMod val="50000"/>
                  </a:schemeClr>
                </a:solidFill>
              </a:rPr>
              <a:t>US Models</a:t>
            </a:r>
          </a:p>
          <a:p>
            <a:pPr lvl="1"/>
            <a:r>
              <a:rPr lang="en-US" dirty="0">
                <a:solidFill>
                  <a:schemeClr val="bg1">
                    <a:lumMod val="50000"/>
                  </a:schemeClr>
                </a:solidFill>
              </a:rPr>
              <a:t>Univariate</a:t>
            </a:r>
          </a:p>
          <a:p>
            <a:pPr lvl="1"/>
            <a:r>
              <a:rPr lang="en-US" dirty="0">
                <a:solidFill>
                  <a:schemeClr val="bg1">
                    <a:lumMod val="50000"/>
                  </a:schemeClr>
                </a:solidFill>
              </a:rPr>
              <a:t>Multivariate</a:t>
            </a:r>
          </a:p>
          <a:p>
            <a:r>
              <a:rPr lang="en-US" dirty="0"/>
              <a:t>NC Models</a:t>
            </a:r>
          </a:p>
          <a:p>
            <a:pPr lvl="1"/>
            <a:r>
              <a:rPr lang="en-US" dirty="0"/>
              <a:t>Univariate</a:t>
            </a:r>
          </a:p>
          <a:p>
            <a:pPr lvl="1"/>
            <a:r>
              <a:rPr lang="en-US" dirty="0"/>
              <a:t>Multivariate</a:t>
            </a:r>
          </a:p>
        </p:txBody>
      </p:sp>
      <p:sp>
        <p:nvSpPr>
          <p:cNvPr id="4" name="Slide Number Placeholder 3">
            <a:extLst>
              <a:ext uri="{FF2B5EF4-FFF2-40B4-BE49-F238E27FC236}">
                <a16:creationId xmlns:a16="http://schemas.microsoft.com/office/drawing/2014/main" id="{FEB8E0BA-34FD-4212-8313-3EFE6A9B701C}"/>
              </a:ext>
            </a:extLst>
          </p:cNvPr>
          <p:cNvSpPr>
            <a:spLocks noGrp="1"/>
          </p:cNvSpPr>
          <p:nvPr>
            <p:ph type="sldNum" sz="quarter" idx="12"/>
          </p:nvPr>
        </p:nvSpPr>
        <p:spPr/>
        <p:txBody>
          <a:bodyPr/>
          <a:lstStyle/>
          <a:p>
            <a:fld id="{38327683-8978-6B4B-9130-4A6A841F0549}" type="slidenum">
              <a:rPr lang="en-US" smtClean="0"/>
              <a:pPr/>
              <a:t>21</a:t>
            </a:fld>
            <a:endParaRPr lang="en-US" dirty="0"/>
          </a:p>
        </p:txBody>
      </p:sp>
      <p:pic>
        <p:nvPicPr>
          <p:cNvPr id="6" name="Audio 5">
            <a:hlinkClick r:id="" action="ppaction://media"/>
            <a:extLst>
              <a:ext uri="{FF2B5EF4-FFF2-40B4-BE49-F238E27FC236}">
                <a16:creationId xmlns:a16="http://schemas.microsoft.com/office/drawing/2014/main" id="{AE77EA67-ABBA-4076-A62F-4BDA37F1B1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35341825"/>
      </p:ext>
    </p:extLst>
  </p:cSld>
  <p:clrMapOvr>
    <a:masterClrMapping/>
  </p:clrMapOvr>
  <mc:AlternateContent xmlns:mc="http://schemas.openxmlformats.org/markup-compatibility/2006">
    <mc:Choice xmlns:p14="http://schemas.microsoft.com/office/powerpoint/2010/main" Requires="p14">
      <p:transition p14:dur="0" advTm="1992"/>
    </mc:Choice>
    <mc:Fallback>
      <p:transition advTm="1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North Carolina (NC) Analysis</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22</a:t>
            </a:fld>
            <a:endParaRPr lang="en-US" dirty="0"/>
          </a:p>
        </p:txBody>
      </p:sp>
      <p:sp>
        <p:nvSpPr>
          <p:cNvPr id="3" name="AutoShape 2">
            <a:extLst>
              <a:ext uri="{FF2B5EF4-FFF2-40B4-BE49-F238E27FC236}">
                <a16:creationId xmlns:a16="http://schemas.microsoft.com/office/drawing/2014/main" id="{5B91A063-F2AD-447C-BB6D-00DAC5CACE6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E453132-DA30-4358-8369-1E82C20C99E1}"/>
              </a:ext>
            </a:extLst>
          </p:cNvPr>
          <p:cNvPicPr>
            <a:picLocks noChangeAspect="1"/>
          </p:cNvPicPr>
          <p:nvPr/>
        </p:nvPicPr>
        <p:blipFill>
          <a:blip r:embed="rId6"/>
          <a:stretch>
            <a:fillRect/>
          </a:stretch>
        </p:blipFill>
        <p:spPr>
          <a:xfrm>
            <a:off x="361507" y="1382233"/>
            <a:ext cx="8506046" cy="4805916"/>
          </a:xfrm>
          <a:prstGeom prst="rect">
            <a:avLst/>
          </a:prstGeom>
        </p:spPr>
      </p:pic>
      <p:pic>
        <p:nvPicPr>
          <p:cNvPr id="7" name="Picture 6">
            <a:extLst>
              <a:ext uri="{FF2B5EF4-FFF2-40B4-BE49-F238E27FC236}">
                <a16:creationId xmlns:a16="http://schemas.microsoft.com/office/drawing/2014/main" id="{F470C4B3-9431-4426-AF69-F610043796F4}"/>
              </a:ext>
            </a:extLst>
          </p:cNvPr>
          <p:cNvPicPr>
            <a:picLocks noChangeAspect="1"/>
          </p:cNvPicPr>
          <p:nvPr/>
        </p:nvPicPr>
        <p:blipFill>
          <a:blip r:embed="rId7"/>
          <a:stretch>
            <a:fillRect/>
          </a:stretch>
        </p:blipFill>
        <p:spPr>
          <a:xfrm>
            <a:off x="361507" y="1382233"/>
            <a:ext cx="8463516" cy="4805916"/>
          </a:xfrm>
          <a:prstGeom prst="rect">
            <a:avLst/>
          </a:prstGeom>
        </p:spPr>
      </p:pic>
      <p:pic>
        <p:nvPicPr>
          <p:cNvPr id="14" name="Audio 13">
            <a:hlinkClick r:id="" action="ppaction://media"/>
            <a:extLst>
              <a:ext uri="{FF2B5EF4-FFF2-40B4-BE49-F238E27FC236}">
                <a16:creationId xmlns:a16="http://schemas.microsoft.com/office/drawing/2014/main" id="{326E8DD4-849C-4FE9-B2BC-D8AA71A538A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843251105"/>
      </p:ext>
    </p:extLst>
  </p:cSld>
  <p:clrMapOvr>
    <a:masterClrMapping/>
  </p:clrMapOvr>
  <mc:AlternateContent xmlns:mc="http://schemas.openxmlformats.org/markup-compatibility/2006">
    <mc:Choice xmlns:p14="http://schemas.microsoft.com/office/powerpoint/2010/main" Requires="p14">
      <p:transition p14:dur="0" advTm="24856"/>
    </mc:Choice>
    <mc:Fallback>
      <p:transition advTm="24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NC ARIMA Model</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23</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5892561-D510-4799-9146-54BC506293D6}"/>
                  </a:ext>
                </a:extLst>
              </p:cNvPr>
              <p:cNvSpPr txBox="1"/>
              <p:nvPr/>
            </p:nvSpPr>
            <p:spPr>
              <a:xfrm>
                <a:off x="457201" y="3290500"/>
                <a:ext cx="7687340" cy="857735"/>
              </a:xfrm>
              <a:prstGeom prst="rect">
                <a:avLst/>
              </a:prstGeom>
              <a:noFill/>
            </p:spPr>
            <p:txBody>
              <a:bodyPr wrap="square" lIns="0" tIns="0" rIns="0" bIns="0" rtlCol="0">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1+0.8219</m:t>
                        </m:r>
                        <m:r>
                          <a:rPr lang="en-US" b="0" i="1" smtClean="0">
                            <a:latin typeface="Cambria Math" panose="02040503050406030204" pitchFamily="18" charset="0"/>
                          </a:rPr>
                          <m:t>𝐵</m:t>
                        </m:r>
                        <m:r>
                          <a:rPr lang="en-US" b="0" i="1" smtClean="0">
                            <a:latin typeface="Cambria Math" panose="02040503050406030204" pitchFamily="18" charset="0"/>
                          </a:rPr>
                          <m:t>−0.1223</m:t>
                        </m:r>
                        <m:sSup>
                          <m:sSupPr>
                            <m:ctrlPr>
                              <a:rPr lang="en-US" i="1" smtClean="0">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b="0" i="1" smtClean="0">
                            <a:latin typeface="Cambria Math" panose="02040503050406030204" pitchFamily="18" charset="0"/>
                          </a:rPr>
                          <m:t>−0.0326</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0493</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0478</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5</m:t>
                            </m:r>
                          </m:sup>
                        </m:sSup>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0654</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6</m:t>
                            </m:r>
                          </m:sup>
                        </m:sSup>
                        <m:r>
                          <a:rPr lang="en-US" b="0" i="1" smtClean="0">
                            <a:latin typeface="Cambria Math" panose="02040503050406030204" pitchFamily="18" charset="0"/>
                          </a:rPr>
                          <m:t>−0.</m:t>
                        </m:r>
                        <m:r>
                          <a:rPr lang="en-US" b="0" i="1" smtClean="0">
                            <a:latin typeface="Cambria Math" panose="02040503050406030204" pitchFamily="18" charset="0"/>
                          </a:rPr>
                          <m:t>0285</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7</m:t>
                            </m:r>
                          </m:sup>
                        </m:sSup>
                        <m:r>
                          <a:rPr lang="en-US" b="0" i="1" smtClean="0">
                            <a:latin typeface="Cambria Math" panose="02040503050406030204" pitchFamily="18" charset="0"/>
                          </a:rPr>
                          <m:t>+0.2</m:t>
                        </m:r>
                        <m:r>
                          <a:rPr lang="en-US" b="0" i="1" smtClean="0">
                            <a:latin typeface="Cambria Math" panose="02040503050406030204" pitchFamily="18" charset="0"/>
                          </a:rPr>
                          <m:t>875</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8</m:t>
                            </m:r>
                          </m:sup>
                        </m:sSup>
                        <m:r>
                          <a:rPr lang="en-US" b="0" i="1" smtClean="0">
                            <a:latin typeface="Cambria Math" panose="02040503050406030204" pitchFamily="18" charset="0"/>
                          </a:rPr>
                          <m:t>+0.1</m:t>
                        </m:r>
                        <m:r>
                          <a:rPr lang="en-US" b="0" i="1" smtClean="0">
                            <a:latin typeface="Cambria Math" panose="02040503050406030204" pitchFamily="18" charset="0"/>
                          </a:rPr>
                          <m:t>141</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9</m:t>
                            </m:r>
                          </m:sup>
                        </m:sSup>
                      </m:e>
                    </m:d>
                    <m:r>
                      <a:rPr lang="en-US" b="0" i="1" smtClean="0">
                        <a:latin typeface="Cambria Math" panose="02040503050406030204" pitchFamily="18" charset="0"/>
                      </a:rPr>
                      <m:t>(1−</m:t>
                    </m:r>
                    <m:r>
                      <a:rPr lang="en-US" b="0" i="1" smtClean="0">
                        <a:latin typeface="Cambria Math" panose="02040503050406030204" pitchFamily="18" charset="0"/>
                      </a:rPr>
                      <m:t>𝐵</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0.09917402</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+0.8481</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09439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e>
                    </m:d>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a14:m>
                <a:endParaRPr lang="en-US" dirty="0"/>
              </a:p>
            </p:txBody>
          </p:sp>
        </mc:Choice>
        <mc:Fallback>
          <p:sp>
            <p:nvSpPr>
              <p:cNvPr id="3" name="TextBox 2">
                <a:extLst>
                  <a:ext uri="{FF2B5EF4-FFF2-40B4-BE49-F238E27FC236}">
                    <a16:creationId xmlns:a16="http://schemas.microsoft.com/office/drawing/2014/main" id="{85892561-D510-4799-9146-54BC506293D6}"/>
                  </a:ext>
                </a:extLst>
              </p:cNvPr>
              <p:cNvSpPr txBox="1">
                <a:spLocks noRot="1" noChangeAspect="1" noMove="1" noResize="1" noEditPoints="1" noAdjustHandles="1" noChangeArrowheads="1" noChangeShapeType="1" noTextEdit="1"/>
              </p:cNvSpPr>
              <p:nvPr/>
            </p:nvSpPr>
            <p:spPr>
              <a:xfrm>
                <a:off x="457201" y="3290500"/>
                <a:ext cx="7687340" cy="857735"/>
              </a:xfrm>
              <a:prstGeom prst="rect">
                <a:avLst/>
              </a:prstGeom>
              <a:blipFill>
                <a:blip r:embed="rId5"/>
                <a:stretch>
                  <a:fillRect l="-5551" t="-56429" b="-8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8CC6188-C825-44E2-98EC-F1E439339CC8}"/>
              </a:ext>
            </a:extLst>
          </p:cNvPr>
          <p:cNvSpPr txBox="1"/>
          <p:nvPr/>
        </p:nvSpPr>
        <p:spPr>
          <a:xfrm>
            <a:off x="529771" y="1690689"/>
            <a:ext cx="7985579"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Determined ARIMA(9,1,2) model, shown below, was best fit</a:t>
            </a:r>
          </a:p>
          <a:p>
            <a:pPr marL="285750" indent="-285750">
              <a:buFont typeface="Arial" panose="020B0604020202020204" pitchFamily="34" charset="0"/>
              <a:buChar char="•"/>
            </a:pPr>
            <a:r>
              <a:rPr lang="en-US" dirty="0"/>
              <a:t>AIC: 6.038</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4D85F4-08A7-4DC1-875E-C591A9332A68}"/>
                  </a:ext>
                </a:extLst>
              </p:cNvPr>
              <p:cNvSpPr txBox="1"/>
              <p:nvPr/>
            </p:nvSpPr>
            <p:spPr>
              <a:xfrm>
                <a:off x="2474686" y="4866418"/>
                <a:ext cx="3040743" cy="369332"/>
              </a:xfrm>
              <a:prstGeom prst="rect">
                <a:avLst/>
              </a:prstGeom>
              <a:noFill/>
            </p:spPr>
            <p:txBody>
              <a:bodyPr wrap="square" rtlCol="0">
                <a:spAutoFit/>
              </a:bodyPr>
              <a:lstStyle/>
              <a:p>
                <a:r>
                  <a:rPr lang="en-US" dirty="0"/>
                  <a:t>where </a:t>
                </a:r>
                <a14:m>
                  <m:oMath xmlns:m="http://schemas.openxmlformats.org/officeDocument/2006/math">
                    <m:sSubSup>
                      <m:sSubSupPr>
                        <m:ctrlPr>
                          <a:rPr lang="en-US"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b="0" i="1" smtClean="0">
                            <a:latin typeface="Cambria Math" panose="02040503050406030204" pitchFamily="18" charset="0"/>
                          </a:rPr>
                          <m:t>𝑎</m:t>
                        </m:r>
                        <m:r>
                          <a:rPr lang="en-US" b="0" i="1" smtClean="0">
                            <a:latin typeface="Cambria Math" panose="02040503050406030204" pitchFamily="18" charset="0"/>
                          </a:rPr>
                          <m:t> </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i="1">
                        <a:latin typeface="Cambria Math" panose="02040503050406030204" pitchFamily="18" charset="0"/>
                      </a:rPr>
                      <m:t>0.002179</m:t>
                    </m:r>
                  </m:oMath>
                </a14:m>
                <a:endParaRPr lang="en-US" dirty="0"/>
              </a:p>
            </p:txBody>
          </p:sp>
        </mc:Choice>
        <mc:Fallback>
          <p:sp>
            <p:nvSpPr>
              <p:cNvPr id="7" name="TextBox 6">
                <a:extLst>
                  <a:ext uri="{FF2B5EF4-FFF2-40B4-BE49-F238E27FC236}">
                    <a16:creationId xmlns:a16="http://schemas.microsoft.com/office/drawing/2014/main" id="{A44D85F4-08A7-4DC1-875E-C591A9332A68}"/>
                  </a:ext>
                </a:extLst>
              </p:cNvPr>
              <p:cNvSpPr txBox="1">
                <a:spLocks noRot="1" noChangeAspect="1" noMove="1" noResize="1" noEditPoints="1" noAdjustHandles="1" noChangeArrowheads="1" noChangeShapeType="1" noTextEdit="1"/>
              </p:cNvSpPr>
              <p:nvPr/>
            </p:nvSpPr>
            <p:spPr>
              <a:xfrm>
                <a:off x="2474686" y="4866418"/>
                <a:ext cx="3040743" cy="369332"/>
              </a:xfrm>
              <a:prstGeom prst="rect">
                <a:avLst/>
              </a:prstGeom>
              <a:blipFill>
                <a:blip r:embed="rId6"/>
                <a:stretch>
                  <a:fillRect l="-1804" t="-8197" b="-24590"/>
                </a:stretch>
              </a:blipFill>
            </p:spPr>
            <p:txBody>
              <a:bodyPr/>
              <a:lstStyle/>
              <a:p>
                <a:r>
                  <a:rPr lang="en-US">
                    <a:noFill/>
                  </a:rPr>
                  <a:t> </a:t>
                </a:r>
              </a:p>
            </p:txBody>
          </p:sp>
        </mc:Fallback>
      </mc:AlternateContent>
      <p:pic>
        <p:nvPicPr>
          <p:cNvPr id="19" name="Audio 18">
            <a:hlinkClick r:id="" action="ppaction://media"/>
            <a:extLst>
              <a:ext uri="{FF2B5EF4-FFF2-40B4-BE49-F238E27FC236}">
                <a16:creationId xmlns:a16="http://schemas.microsoft.com/office/drawing/2014/main" id="{A8A1A271-2AFD-439C-93F4-7548FF10477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32117778"/>
      </p:ext>
    </p:extLst>
  </p:cSld>
  <p:clrMapOvr>
    <a:masterClrMapping/>
  </p:clrMapOvr>
  <mc:AlternateContent xmlns:mc="http://schemas.openxmlformats.org/markup-compatibility/2006">
    <mc:Choice xmlns:p14="http://schemas.microsoft.com/office/powerpoint/2010/main" Requires="p14">
      <p:transition p14:dur="0" advTm="14137"/>
    </mc:Choice>
    <mc:Fallback>
      <p:transition advTm="14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NC 7-Day Forecast</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24</a:t>
            </a:fld>
            <a:endParaRPr lang="en-US" dirty="0"/>
          </a:p>
        </p:txBody>
      </p:sp>
      <p:pic>
        <p:nvPicPr>
          <p:cNvPr id="5" name="Picture 4">
            <a:extLst>
              <a:ext uri="{FF2B5EF4-FFF2-40B4-BE49-F238E27FC236}">
                <a16:creationId xmlns:a16="http://schemas.microsoft.com/office/drawing/2014/main" id="{A8602B7E-4D00-41C3-978C-7B20435C215B}"/>
              </a:ext>
            </a:extLst>
          </p:cNvPr>
          <p:cNvPicPr>
            <a:picLocks noChangeAspect="1"/>
          </p:cNvPicPr>
          <p:nvPr/>
        </p:nvPicPr>
        <p:blipFill>
          <a:blip r:embed="rId6"/>
          <a:stretch>
            <a:fillRect/>
          </a:stretch>
        </p:blipFill>
        <p:spPr>
          <a:xfrm>
            <a:off x="590771" y="1690689"/>
            <a:ext cx="7962457" cy="4391247"/>
          </a:xfrm>
          <a:prstGeom prst="rect">
            <a:avLst/>
          </a:prstGeom>
        </p:spPr>
      </p:pic>
      <p:pic>
        <p:nvPicPr>
          <p:cNvPr id="8" name="Picture 7">
            <a:extLst>
              <a:ext uri="{FF2B5EF4-FFF2-40B4-BE49-F238E27FC236}">
                <a16:creationId xmlns:a16="http://schemas.microsoft.com/office/drawing/2014/main" id="{FDBA8C33-5CFD-4633-9F92-7A6EE73FDF45}"/>
              </a:ext>
            </a:extLst>
          </p:cNvPr>
          <p:cNvPicPr>
            <a:picLocks noChangeAspect="1"/>
          </p:cNvPicPr>
          <p:nvPr/>
        </p:nvPicPr>
        <p:blipFill>
          <a:blip r:embed="rId7"/>
          <a:stretch>
            <a:fillRect/>
          </a:stretch>
        </p:blipFill>
        <p:spPr>
          <a:xfrm>
            <a:off x="744278" y="1467293"/>
            <a:ext cx="7771071" cy="4221126"/>
          </a:xfrm>
          <a:prstGeom prst="rect">
            <a:avLst/>
          </a:prstGeom>
        </p:spPr>
      </p:pic>
      <p:pic>
        <p:nvPicPr>
          <p:cNvPr id="10" name="Audio 9">
            <a:hlinkClick r:id="" action="ppaction://media"/>
            <a:extLst>
              <a:ext uri="{FF2B5EF4-FFF2-40B4-BE49-F238E27FC236}">
                <a16:creationId xmlns:a16="http://schemas.microsoft.com/office/drawing/2014/main" id="{7AF9EAC6-F2FC-4AEC-B46F-4A018C37FEA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04771805"/>
      </p:ext>
    </p:extLst>
  </p:cSld>
  <p:clrMapOvr>
    <a:masterClrMapping/>
  </p:clrMapOvr>
  <mc:AlternateContent xmlns:mc="http://schemas.openxmlformats.org/markup-compatibility/2006">
    <mc:Choice xmlns:p14="http://schemas.microsoft.com/office/powerpoint/2010/main" Requires="p14">
      <p:transition p14:dur="0" advTm="12017"/>
    </mc:Choice>
    <mc:Fallback>
      <p:transition advTm="12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NC 90-Day Forecast</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25</a:t>
            </a:fld>
            <a:endParaRPr lang="en-US" dirty="0"/>
          </a:p>
        </p:txBody>
      </p:sp>
      <p:pic>
        <p:nvPicPr>
          <p:cNvPr id="3" name="Picture 2">
            <a:extLst>
              <a:ext uri="{FF2B5EF4-FFF2-40B4-BE49-F238E27FC236}">
                <a16:creationId xmlns:a16="http://schemas.microsoft.com/office/drawing/2014/main" id="{0EB4EB5D-E37B-454F-B17C-B60282CEF1B1}"/>
              </a:ext>
            </a:extLst>
          </p:cNvPr>
          <p:cNvPicPr>
            <a:picLocks noChangeAspect="1"/>
          </p:cNvPicPr>
          <p:nvPr/>
        </p:nvPicPr>
        <p:blipFill>
          <a:blip r:embed="rId6"/>
          <a:stretch>
            <a:fillRect/>
          </a:stretch>
        </p:blipFill>
        <p:spPr>
          <a:xfrm>
            <a:off x="628650" y="1648003"/>
            <a:ext cx="7886700" cy="4742120"/>
          </a:xfrm>
          <a:prstGeom prst="rect">
            <a:avLst/>
          </a:prstGeom>
        </p:spPr>
      </p:pic>
      <p:pic>
        <p:nvPicPr>
          <p:cNvPr id="7" name="Picture 6">
            <a:extLst>
              <a:ext uri="{FF2B5EF4-FFF2-40B4-BE49-F238E27FC236}">
                <a16:creationId xmlns:a16="http://schemas.microsoft.com/office/drawing/2014/main" id="{0381F3E4-5395-468D-9E53-5857B2FC1B7E}"/>
              </a:ext>
            </a:extLst>
          </p:cNvPr>
          <p:cNvPicPr>
            <a:picLocks noChangeAspect="1"/>
          </p:cNvPicPr>
          <p:nvPr/>
        </p:nvPicPr>
        <p:blipFill>
          <a:blip r:embed="rId7"/>
          <a:stretch>
            <a:fillRect/>
          </a:stretch>
        </p:blipFill>
        <p:spPr>
          <a:xfrm>
            <a:off x="510364" y="1690689"/>
            <a:ext cx="8004986" cy="4405212"/>
          </a:xfrm>
          <a:prstGeom prst="rect">
            <a:avLst/>
          </a:prstGeom>
        </p:spPr>
      </p:pic>
      <p:pic>
        <p:nvPicPr>
          <p:cNvPr id="10" name="Audio 9">
            <a:hlinkClick r:id="" action="ppaction://media"/>
            <a:extLst>
              <a:ext uri="{FF2B5EF4-FFF2-40B4-BE49-F238E27FC236}">
                <a16:creationId xmlns:a16="http://schemas.microsoft.com/office/drawing/2014/main" id="{1A94E94E-67B4-467B-A055-E97FEB098D4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933863652"/>
      </p:ext>
    </p:extLst>
  </p:cSld>
  <p:clrMapOvr>
    <a:masterClrMapping/>
  </p:clrMapOvr>
  <mc:AlternateContent xmlns:mc="http://schemas.openxmlformats.org/markup-compatibility/2006">
    <mc:Choice xmlns:p14="http://schemas.microsoft.com/office/powerpoint/2010/main" Requires="p14">
      <p:transition p14:dur="0" advTm="15153"/>
    </mc:Choice>
    <mc:Fallback>
      <p:transition advTm="15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228F-3362-4A7B-B739-10D1F5D045D1}"/>
              </a:ext>
            </a:extLst>
          </p:cNvPr>
          <p:cNvSpPr>
            <a:spLocks noGrp="1"/>
          </p:cNvSpPr>
          <p:nvPr>
            <p:ph type="title"/>
          </p:nvPr>
        </p:nvSpPr>
        <p:spPr/>
        <p:txBody>
          <a:bodyPr/>
          <a:lstStyle/>
          <a:p>
            <a:r>
              <a:rPr lang="en-US" dirty="0"/>
              <a:t>NC MLP</a:t>
            </a:r>
            <a:br>
              <a:rPr lang="en-US" dirty="0"/>
            </a:br>
            <a:r>
              <a:rPr lang="en-US" sz="1400" dirty="0"/>
              <a:t>(Univariate Model)</a:t>
            </a:r>
          </a:p>
        </p:txBody>
      </p:sp>
      <p:sp>
        <p:nvSpPr>
          <p:cNvPr id="4" name="Slide Number Placeholder 3">
            <a:extLst>
              <a:ext uri="{FF2B5EF4-FFF2-40B4-BE49-F238E27FC236}">
                <a16:creationId xmlns:a16="http://schemas.microsoft.com/office/drawing/2014/main" id="{A8D9A2AA-9AC3-40A8-A32F-9E196DEEEE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7" name="AutoShape 2">
            <a:extLst>
              <a:ext uri="{FF2B5EF4-FFF2-40B4-BE49-F238E27FC236}">
                <a16:creationId xmlns:a16="http://schemas.microsoft.com/office/drawing/2014/main" id="{8E420F96-D307-4866-B141-274DF59C599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21C1D48F-0965-4220-9433-6CF33589C552}"/>
              </a:ext>
            </a:extLst>
          </p:cNvPr>
          <p:cNvPicPr>
            <a:picLocks noChangeAspect="1"/>
          </p:cNvPicPr>
          <p:nvPr/>
        </p:nvPicPr>
        <p:blipFill>
          <a:blip r:embed="rId5"/>
          <a:stretch>
            <a:fillRect/>
          </a:stretch>
        </p:blipFill>
        <p:spPr>
          <a:xfrm>
            <a:off x="628650" y="1782937"/>
            <a:ext cx="7281973" cy="3884216"/>
          </a:xfrm>
          <a:prstGeom prst="rect">
            <a:avLst/>
          </a:prstGeom>
        </p:spPr>
      </p:pic>
      <p:pic>
        <p:nvPicPr>
          <p:cNvPr id="9" name="Audio 8">
            <a:hlinkClick r:id="" action="ppaction://media"/>
            <a:extLst>
              <a:ext uri="{FF2B5EF4-FFF2-40B4-BE49-F238E27FC236}">
                <a16:creationId xmlns:a16="http://schemas.microsoft.com/office/drawing/2014/main" id="{76E23DA0-7FF3-4381-BB0D-BFE0884B14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02306297"/>
      </p:ext>
    </p:extLst>
  </p:cSld>
  <p:clrMapOvr>
    <a:masterClrMapping/>
  </p:clrMapOvr>
  <mc:AlternateContent xmlns:mc="http://schemas.openxmlformats.org/markup-compatibility/2006">
    <mc:Choice xmlns:p14="http://schemas.microsoft.com/office/powerpoint/2010/main" Requires="p14">
      <p:transition p14:dur="0" advTm="5993"/>
    </mc:Choice>
    <mc:Fallback>
      <p:transition advTm="5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NC MLP 7-Day Forecast</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189850E-DD1A-4BA6-9DC2-3500C5EE8E66}"/>
              </a:ext>
            </a:extLst>
          </p:cNvPr>
          <p:cNvPicPr>
            <a:picLocks noChangeAspect="1"/>
          </p:cNvPicPr>
          <p:nvPr/>
        </p:nvPicPr>
        <p:blipFill>
          <a:blip r:embed="rId5"/>
          <a:stretch>
            <a:fillRect/>
          </a:stretch>
        </p:blipFill>
        <p:spPr>
          <a:xfrm>
            <a:off x="776176" y="1447905"/>
            <a:ext cx="7739173" cy="4266989"/>
          </a:xfrm>
          <a:prstGeom prst="rect">
            <a:avLst/>
          </a:prstGeom>
        </p:spPr>
      </p:pic>
      <p:pic>
        <p:nvPicPr>
          <p:cNvPr id="10" name="Audio 9">
            <a:hlinkClick r:id="" action="ppaction://media"/>
            <a:extLst>
              <a:ext uri="{FF2B5EF4-FFF2-40B4-BE49-F238E27FC236}">
                <a16:creationId xmlns:a16="http://schemas.microsoft.com/office/drawing/2014/main" id="{5B3F16DD-CFAC-496C-BA20-93491D0172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86148982"/>
      </p:ext>
    </p:extLst>
  </p:cSld>
  <p:clrMapOvr>
    <a:masterClrMapping/>
  </p:clrMapOvr>
  <mc:AlternateContent xmlns:mc="http://schemas.openxmlformats.org/markup-compatibility/2006">
    <mc:Choice xmlns:p14="http://schemas.microsoft.com/office/powerpoint/2010/main" Requires="p14">
      <p:transition p14:dur="0" advTm="5272"/>
    </mc:Choice>
    <mc:Fallback>
      <p:transition advTm="5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NC MLP 90-Day Forecast</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765D333-BA45-4A6D-BE83-82DE4D6258A5}"/>
              </a:ext>
            </a:extLst>
          </p:cNvPr>
          <p:cNvPicPr>
            <a:picLocks noChangeAspect="1"/>
          </p:cNvPicPr>
          <p:nvPr/>
        </p:nvPicPr>
        <p:blipFill>
          <a:blip r:embed="rId5"/>
          <a:stretch>
            <a:fillRect/>
          </a:stretch>
        </p:blipFill>
        <p:spPr>
          <a:xfrm>
            <a:off x="478465" y="1584251"/>
            <a:ext cx="8218968" cy="4423144"/>
          </a:xfrm>
          <a:prstGeom prst="rect">
            <a:avLst/>
          </a:prstGeom>
        </p:spPr>
      </p:pic>
      <p:pic>
        <p:nvPicPr>
          <p:cNvPr id="13" name="Audio 12">
            <a:hlinkClick r:id="" action="ppaction://media"/>
            <a:extLst>
              <a:ext uri="{FF2B5EF4-FFF2-40B4-BE49-F238E27FC236}">
                <a16:creationId xmlns:a16="http://schemas.microsoft.com/office/drawing/2014/main" id="{58FBE926-3382-48BC-AC2F-E7426D67F0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11704535"/>
      </p:ext>
    </p:extLst>
  </p:cSld>
  <p:clrMapOvr>
    <a:masterClrMapping/>
  </p:clrMapOvr>
  <mc:AlternateContent xmlns:mc="http://schemas.openxmlformats.org/markup-compatibility/2006">
    <mc:Choice xmlns:p14="http://schemas.microsoft.com/office/powerpoint/2010/main" Requires="p14">
      <p:transition p14:dur="0" advTm="7008"/>
    </mc:Choice>
    <mc:Fallback>
      <p:transition advTm="7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0C1C-3590-434B-ABC6-3AD14B7FA23D}"/>
              </a:ext>
            </a:extLst>
          </p:cNvPr>
          <p:cNvSpPr>
            <a:spLocks noGrp="1"/>
          </p:cNvSpPr>
          <p:nvPr>
            <p:ph type="title"/>
          </p:nvPr>
        </p:nvSpPr>
        <p:spPr/>
        <p:txBody>
          <a:bodyPr/>
          <a:lstStyle/>
          <a:p>
            <a:r>
              <a:rPr lang="en-US" dirty="0"/>
              <a:t>Univariate Model Summary</a:t>
            </a:r>
          </a:p>
        </p:txBody>
      </p:sp>
      <p:graphicFrame>
        <p:nvGraphicFramePr>
          <p:cNvPr id="5" name="Table 5">
            <a:extLst>
              <a:ext uri="{FF2B5EF4-FFF2-40B4-BE49-F238E27FC236}">
                <a16:creationId xmlns:a16="http://schemas.microsoft.com/office/drawing/2014/main" id="{3BB83972-DBEE-43A4-9416-1F47BF27FBA6}"/>
              </a:ext>
            </a:extLst>
          </p:cNvPr>
          <p:cNvGraphicFramePr>
            <a:graphicFrameLocks noGrp="1"/>
          </p:cNvGraphicFramePr>
          <p:nvPr>
            <p:ph idx="1"/>
            <p:extLst>
              <p:ext uri="{D42A27DB-BD31-4B8C-83A1-F6EECF244321}">
                <p14:modId xmlns:p14="http://schemas.microsoft.com/office/powerpoint/2010/main" val="891982092"/>
              </p:ext>
            </p:extLst>
          </p:nvPr>
        </p:nvGraphicFramePr>
        <p:xfrm>
          <a:off x="628650" y="1690689"/>
          <a:ext cx="7886700" cy="4018995"/>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610940943"/>
                    </a:ext>
                  </a:extLst>
                </a:gridCol>
                <a:gridCol w="2628900">
                  <a:extLst>
                    <a:ext uri="{9D8B030D-6E8A-4147-A177-3AD203B41FA5}">
                      <a16:colId xmlns:a16="http://schemas.microsoft.com/office/drawing/2014/main" val="1182138398"/>
                    </a:ext>
                  </a:extLst>
                </a:gridCol>
                <a:gridCol w="2628900">
                  <a:extLst>
                    <a:ext uri="{9D8B030D-6E8A-4147-A177-3AD203B41FA5}">
                      <a16:colId xmlns:a16="http://schemas.microsoft.com/office/drawing/2014/main" val="3791484632"/>
                    </a:ext>
                  </a:extLst>
                </a:gridCol>
              </a:tblGrid>
              <a:tr h="803799">
                <a:tc>
                  <a:txBody>
                    <a:bodyPr/>
                    <a:lstStyle/>
                    <a:p>
                      <a:r>
                        <a:rPr lang="en-US" dirty="0"/>
                        <a:t>Model Method</a:t>
                      </a:r>
                    </a:p>
                  </a:txBody>
                  <a:tcPr/>
                </a:tc>
                <a:tc>
                  <a:txBody>
                    <a:bodyPr/>
                    <a:lstStyle/>
                    <a:p>
                      <a:r>
                        <a:rPr lang="en-US" dirty="0"/>
                        <a:t>ASE – 7 Day Forecast</a:t>
                      </a:r>
                    </a:p>
                  </a:txBody>
                  <a:tcPr/>
                </a:tc>
                <a:tc>
                  <a:txBody>
                    <a:bodyPr/>
                    <a:lstStyle/>
                    <a:p>
                      <a:r>
                        <a:rPr lang="en-US" dirty="0"/>
                        <a:t>ASE – 90 Day Forecast</a:t>
                      </a:r>
                    </a:p>
                  </a:txBody>
                  <a:tcPr/>
                </a:tc>
                <a:extLst>
                  <a:ext uri="{0D108BD9-81ED-4DB2-BD59-A6C34878D82A}">
                    <a16:rowId xmlns:a16="http://schemas.microsoft.com/office/drawing/2014/main" val="1844613738"/>
                  </a:ext>
                </a:extLst>
              </a:tr>
              <a:tr h="803799">
                <a:tc>
                  <a:txBody>
                    <a:bodyPr/>
                    <a:lstStyle/>
                    <a:p>
                      <a:r>
                        <a:rPr lang="en-US" dirty="0"/>
                        <a:t>ARIMA(9,1,2)</a:t>
                      </a:r>
                    </a:p>
                  </a:txBody>
                  <a:tcPr/>
                </a:tc>
                <a:tc>
                  <a:txBody>
                    <a:bodyPr/>
                    <a:lstStyle/>
                    <a:p>
                      <a:pPr algn="ctr"/>
                      <a:r>
                        <a:rPr lang="en-US" dirty="0"/>
                        <a:t>1.95119e-06</a:t>
                      </a:r>
                    </a:p>
                  </a:txBody>
                  <a:tcPr/>
                </a:tc>
                <a:tc>
                  <a:txBody>
                    <a:bodyPr/>
                    <a:lstStyle/>
                    <a:p>
                      <a:pPr algn="ctr"/>
                      <a:r>
                        <a:rPr lang="en-US" dirty="0"/>
                        <a:t> 0.000256 </a:t>
                      </a:r>
                    </a:p>
                  </a:txBody>
                  <a:tcPr/>
                </a:tc>
                <a:extLst>
                  <a:ext uri="{0D108BD9-81ED-4DB2-BD59-A6C34878D82A}">
                    <a16:rowId xmlns:a16="http://schemas.microsoft.com/office/drawing/2014/main" val="337209600"/>
                  </a:ext>
                </a:extLst>
              </a:tr>
              <a:tr h="803799">
                <a:tc>
                  <a:txBody>
                    <a:bodyPr/>
                    <a:lstStyle/>
                    <a:p>
                      <a:r>
                        <a:rPr lang="en-US" dirty="0"/>
                        <a:t>MLP (d = 0)</a:t>
                      </a:r>
                    </a:p>
                  </a:txBody>
                  <a:tcPr/>
                </a:tc>
                <a:tc>
                  <a:txBody>
                    <a:bodyPr/>
                    <a:lstStyle/>
                    <a:p>
                      <a:pPr algn="ctr"/>
                      <a:r>
                        <a:rPr lang="en-US" b="1" dirty="0"/>
                        <a:t>1.717398e-06</a:t>
                      </a:r>
                    </a:p>
                  </a:txBody>
                  <a:tcPr/>
                </a:tc>
                <a:tc>
                  <a:txBody>
                    <a:bodyPr/>
                    <a:lstStyle/>
                    <a:p>
                      <a:pPr algn="ctr"/>
                      <a:r>
                        <a:rPr lang="en-US" b="1" dirty="0"/>
                        <a:t>1.30737e-05  </a:t>
                      </a:r>
                    </a:p>
                  </a:txBody>
                  <a:tcPr/>
                </a:tc>
                <a:extLst>
                  <a:ext uri="{0D108BD9-81ED-4DB2-BD59-A6C34878D82A}">
                    <a16:rowId xmlns:a16="http://schemas.microsoft.com/office/drawing/2014/main" val="3038376238"/>
                  </a:ext>
                </a:extLst>
              </a:tr>
              <a:tr h="803799">
                <a:tc>
                  <a:txBody>
                    <a:bodyPr/>
                    <a:lstStyle/>
                    <a:p>
                      <a:r>
                        <a:rPr lang="en-US" dirty="0"/>
                        <a:t>MLP (d = 1)</a:t>
                      </a:r>
                    </a:p>
                  </a:txBody>
                  <a:tcPr/>
                </a:tc>
                <a:tc>
                  <a:txBody>
                    <a:bodyPr/>
                    <a:lstStyle/>
                    <a:p>
                      <a:pPr algn="ctr"/>
                      <a:r>
                        <a:rPr lang="en-US" dirty="0"/>
                        <a:t>1.717398e-06</a:t>
                      </a:r>
                    </a:p>
                  </a:txBody>
                  <a:tcPr/>
                </a:tc>
                <a:tc>
                  <a:txBody>
                    <a:bodyPr/>
                    <a:lstStyle/>
                    <a:p>
                      <a:pPr algn="ctr"/>
                      <a:r>
                        <a:rPr lang="en-US" dirty="0"/>
                        <a:t>1.30737e-05  </a:t>
                      </a:r>
                    </a:p>
                  </a:txBody>
                  <a:tcPr/>
                </a:tc>
                <a:extLst>
                  <a:ext uri="{0D108BD9-81ED-4DB2-BD59-A6C34878D82A}">
                    <a16:rowId xmlns:a16="http://schemas.microsoft.com/office/drawing/2014/main" val="3032969780"/>
                  </a:ext>
                </a:extLst>
              </a:tr>
              <a:tr h="803799">
                <a:tc>
                  <a:txBody>
                    <a:bodyPr/>
                    <a:lstStyle/>
                    <a:p>
                      <a:r>
                        <a:rPr lang="en-US" dirty="0"/>
                        <a:t>Ensemble (ARIMA &amp; MLP)</a:t>
                      </a:r>
                    </a:p>
                  </a:txBody>
                  <a:tcPr/>
                </a:tc>
                <a:tc>
                  <a:txBody>
                    <a:bodyPr/>
                    <a:lstStyle/>
                    <a:p>
                      <a:pPr algn="ctr"/>
                      <a:r>
                        <a:rPr lang="en-US" b="0" dirty="0"/>
                        <a:t>1.905830e-06 </a:t>
                      </a:r>
                    </a:p>
                  </a:txBody>
                  <a:tcPr/>
                </a:tc>
                <a:tc>
                  <a:txBody>
                    <a:bodyPr/>
                    <a:lstStyle/>
                    <a:p>
                      <a:pPr algn="ctr"/>
                      <a:r>
                        <a:rPr lang="en-US" dirty="0"/>
                        <a:t>0.000332 </a:t>
                      </a:r>
                    </a:p>
                  </a:txBody>
                  <a:tcPr/>
                </a:tc>
                <a:extLst>
                  <a:ext uri="{0D108BD9-81ED-4DB2-BD59-A6C34878D82A}">
                    <a16:rowId xmlns:a16="http://schemas.microsoft.com/office/drawing/2014/main" val="743050703"/>
                  </a:ext>
                </a:extLst>
              </a:tr>
            </a:tbl>
          </a:graphicData>
        </a:graphic>
      </p:graphicFrame>
      <p:sp>
        <p:nvSpPr>
          <p:cNvPr id="4" name="Slide Number Placeholder 3">
            <a:extLst>
              <a:ext uri="{FF2B5EF4-FFF2-40B4-BE49-F238E27FC236}">
                <a16:creationId xmlns:a16="http://schemas.microsoft.com/office/drawing/2014/main" id="{4D0D90D4-3BD3-47B3-8E54-6F5F8FCC17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9" name="Audio 8">
            <a:hlinkClick r:id="" action="ppaction://media"/>
            <a:extLst>
              <a:ext uri="{FF2B5EF4-FFF2-40B4-BE49-F238E27FC236}">
                <a16:creationId xmlns:a16="http://schemas.microsoft.com/office/drawing/2014/main" id="{DEAA0966-8DF7-4ADB-8459-E536AA3BD4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37739918"/>
      </p:ext>
    </p:extLst>
  </p:cSld>
  <p:clrMapOvr>
    <a:masterClrMapping/>
  </p:clrMapOvr>
  <mc:AlternateContent xmlns:mc="http://schemas.openxmlformats.org/markup-compatibility/2006">
    <mc:Choice xmlns:p14="http://schemas.microsoft.com/office/powerpoint/2010/main" Requires="p14">
      <p:transition p14:dur="0" advTm="5448"/>
    </mc:Choice>
    <mc:Fallback>
      <p:transition advTm="5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A982-F806-48FC-8578-252EC814DC01}"/>
              </a:ext>
            </a:extLst>
          </p:cNvPr>
          <p:cNvSpPr>
            <a:spLocks noGrp="1"/>
          </p:cNvSpPr>
          <p:nvPr>
            <p:ph type="title"/>
          </p:nvPr>
        </p:nvSpPr>
        <p:spPr/>
        <p:txBody>
          <a:bodyPr/>
          <a:lstStyle/>
          <a:p>
            <a:r>
              <a:rPr lang="en-US" dirty="0"/>
              <a:t>Positivity Rate</a:t>
            </a:r>
          </a:p>
        </p:txBody>
      </p:sp>
      <p:sp>
        <p:nvSpPr>
          <p:cNvPr id="3" name="Content Placeholder 2">
            <a:extLst>
              <a:ext uri="{FF2B5EF4-FFF2-40B4-BE49-F238E27FC236}">
                <a16:creationId xmlns:a16="http://schemas.microsoft.com/office/drawing/2014/main" id="{5AF5D078-F225-47B9-B1AA-ECB768B3E262}"/>
              </a:ext>
            </a:extLst>
          </p:cNvPr>
          <p:cNvSpPr>
            <a:spLocks noGrp="1"/>
          </p:cNvSpPr>
          <p:nvPr>
            <p:ph idx="1"/>
          </p:nvPr>
        </p:nvSpPr>
        <p:spPr>
          <a:xfrm>
            <a:off x="628650" y="1591709"/>
            <a:ext cx="7886700" cy="4351338"/>
          </a:xfrm>
        </p:spPr>
        <p:txBody>
          <a:bodyPr/>
          <a:lstStyle/>
          <a:p>
            <a:r>
              <a:rPr lang="en-US" dirty="0"/>
              <a:t>Percentage of all coronavirus tests performed that are positive</a:t>
            </a:r>
          </a:p>
          <a:p>
            <a:r>
              <a:rPr lang="en-US" dirty="0"/>
              <a:t>Point in time-based metric</a:t>
            </a:r>
          </a:p>
          <a:p>
            <a:r>
              <a:rPr lang="en-US" dirty="0"/>
              <a:t>High values indicate high infection rate or low testing rate</a:t>
            </a:r>
          </a:p>
          <a:p>
            <a:r>
              <a:rPr lang="en-US" dirty="0"/>
              <a:t>Low values indicate low level of transmission</a:t>
            </a:r>
          </a:p>
          <a:p>
            <a:r>
              <a:rPr lang="en-US" dirty="0"/>
              <a:t>Viewed as exposure risk</a:t>
            </a:r>
          </a:p>
        </p:txBody>
      </p:sp>
      <p:sp>
        <p:nvSpPr>
          <p:cNvPr id="4" name="Slide Number Placeholder 3">
            <a:extLst>
              <a:ext uri="{FF2B5EF4-FFF2-40B4-BE49-F238E27FC236}">
                <a16:creationId xmlns:a16="http://schemas.microsoft.com/office/drawing/2014/main" id="{FEB8E0BA-34FD-4212-8313-3EFE6A9B701C}"/>
              </a:ext>
            </a:extLst>
          </p:cNvPr>
          <p:cNvSpPr>
            <a:spLocks noGrp="1"/>
          </p:cNvSpPr>
          <p:nvPr>
            <p:ph type="sldNum" sz="quarter" idx="12"/>
          </p:nvPr>
        </p:nvSpPr>
        <p:spPr/>
        <p:txBody>
          <a:bodyPr/>
          <a:lstStyle/>
          <a:p>
            <a:fld id="{38327683-8978-6B4B-9130-4A6A841F0549}" type="slidenum">
              <a:rPr lang="en-US" smtClean="0"/>
              <a:pPr/>
              <a:t>3</a:t>
            </a:fld>
            <a:endParaRPr lang="en-US" dirty="0"/>
          </a:p>
        </p:txBody>
      </p:sp>
      <p:pic>
        <p:nvPicPr>
          <p:cNvPr id="17" name="Audio 16">
            <a:hlinkClick r:id="" action="ppaction://media"/>
            <a:extLst>
              <a:ext uri="{FF2B5EF4-FFF2-40B4-BE49-F238E27FC236}">
                <a16:creationId xmlns:a16="http://schemas.microsoft.com/office/drawing/2014/main" id="{8EA3C244-4A5B-4BCF-B101-162E98D4620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147249348"/>
      </p:ext>
    </p:extLst>
  </p:cSld>
  <p:clrMapOvr>
    <a:masterClrMapping/>
  </p:clrMapOvr>
  <mc:AlternateContent xmlns:mc="http://schemas.openxmlformats.org/markup-compatibility/2006">
    <mc:Choice xmlns:p14="http://schemas.microsoft.com/office/powerpoint/2010/main" Requires="p14">
      <p:transition p14:dur="0" advTm="38269"/>
    </mc:Choice>
    <mc:Fallback>
      <p:transition advTm="38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NC VAR(14) 7-Day Forecast</a:t>
            </a:r>
            <a:br>
              <a:rPr lang="en-US" dirty="0"/>
            </a:br>
            <a:r>
              <a:rPr lang="en-US" sz="1400" dirty="0"/>
              <a:t>(Multivariate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B3B985F-60FA-4A1B-87EA-78037047658E}"/>
              </a:ext>
            </a:extLst>
          </p:cNvPr>
          <p:cNvPicPr>
            <a:picLocks noChangeAspect="1"/>
          </p:cNvPicPr>
          <p:nvPr/>
        </p:nvPicPr>
        <p:blipFill>
          <a:blip r:embed="rId6"/>
          <a:stretch>
            <a:fillRect/>
          </a:stretch>
        </p:blipFill>
        <p:spPr>
          <a:xfrm>
            <a:off x="628650" y="1782937"/>
            <a:ext cx="7994355" cy="4203193"/>
          </a:xfrm>
          <a:prstGeom prst="rect">
            <a:avLst/>
          </a:prstGeom>
        </p:spPr>
      </p:pic>
      <p:pic>
        <p:nvPicPr>
          <p:cNvPr id="6" name="Picture 5">
            <a:extLst>
              <a:ext uri="{FF2B5EF4-FFF2-40B4-BE49-F238E27FC236}">
                <a16:creationId xmlns:a16="http://schemas.microsoft.com/office/drawing/2014/main" id="{B60E0817-0C08-4AE0-B8CB-B545230A02EB}"/>
              </a:ext>
            </a:extLst>
          </p:cNvPr>
          <p:cNvPicPr>
            <a:picLocks noChangeAspect="1"/>
          </p:cNvPicPr>
          <p:nvPr/>
        </p:nvPicPr>
        <p:blipFill>
          <a:blip r:embed="rId7"/>
          <a:stretch>
            <a:fillRect/>
          </a:stretch>
        </p:blipFill>
        <p:spPr>
          <a:xfrm>
            <a:off x="1022266" y="1782937"/>
            <a:ext cx="7493083" cy="4295441"/>
          </a:xfrm>
          <a:prstGeom prst="rect">
            <a:avLst/>
          </a:prstGeom>
        </p:spPr>
      </p:pic>
      <p:pic>
        <p:nvPicPr>
          <p:cNvPr id="10" name="Picture 9">
            <a:extLst>
              <a:ext uri="{FF2B5EF4-FFF2-40B4-BE49-F238E27FC236}">
                <a16:creationId xmlns:a16="http://schemas.microsoft.com/office/drawing/2014/main" id="{AE581E7E-F0E1-4415-B87D-1EA671DD4BE1}"/>
              </a:ext>
            </a:extLst>
          </p:cNvPr>
          <p:cNvPicPr>
            <a:picLocks noChangeAspect="1"/>
          </p:cNvPicPr>
          <p:nvPr/>
        </p:nvPicPr>
        <p:blipFill>
          <a:blip r:embed="rId8"/>
          <a:stretch>
            <a:fillRect/>
          </a:stretch>
        </p:blipFill>
        <p:spPr>
          <a:xfrm>
            <a:off x="1022266" y="1782937"/>
            <a:ext cx="7493083" cy="4203193"/>
          </a:xfrm>
          <a:prstGeom prst="rect">
            <a:avLst/>
          </a:prstGeom>
        </p:spPr>
      </p:pic>
      <p:pic>
        <p:nvPicPr>
          <p:cNvPr id="13" name="Audio 12">
            <a:hlinkClick r:id="" action="ppaction://media"/>
            <a:extLst>
              <a:ext uri="{FF2B5EF4-FFF2-40B4-BE49-F238E27FC236}">
                <a16:creationId xmlns:a16="http://schemas.microsoft.com/office/drawing/2014/main" id="{12A27B5E-EEE5-4AE2-9A59-3DF5A9A01B3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984564874"/>
      </p:ext>
    </p:extLst>
  </p:cSld>
  <p:clrMapOvr>
    <a:masterClrMapping/>
  </p:clrMapOvr>
  <mc:AlternateContent xmlns:mc="http://schemas.openxmlformats.org/markup-compatibility/2006">
    <mc:Choice xmlns:p14="http://schemas.microsoft.com/office/powerpoint/2010/main" Requires="p14">
      <p:transition p14:dur="0" advTm="21760"/>
    </mc:Choice>
    <mc:Fallback>
      <p:transition advTm="2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NC VAR(14) 90-Day Forecast</a:t>
            </a:r>
            <a:br>
              <a:rPr lang="en-US" dirty="0"/>
            </a:br>
            <a:r>
              <a:rPr lang="en-US" sz="1400" dirty="0"/>
              <a:t>(Multivariate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2">
            <a:extLst>
              <a:ext uri="{FF2B5EF4-FFF2-40B4-BE49-F238E27FC236}">
                <a16:creationId xmlns:a16="http://schemas.microsoft.com/office/drawing/2014/main" id="{5E66585F-C7D4-44A0-9676-F6C7C28D3498}"/>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
            <a:extLst>
              <a:ext uri="{FF2B5EF4-FFF2-40B4-BE49-F238E27FC236}">
                <a16:creationId xmlns:a16="http://schemas.microsoft.com/office/drawing/2014/main" id="{9D56F787-7963-4EE4-9191-0061A0B4161C}"/>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A600C37-39E0-4D65-AFB6-BEE171F4BDF9}"/>
              </a:ext>
            </a:extLst>
          </p:cNvPr>
          <p:cNvPicPr>
            <a:picLocks noChangeAspect="1"/>
          </p:cNvPicPr>
          <p:nvPr/>
        </p:nvPicPr>
        <p:blipFill>
          <a:blip r:embed="rId6"/>
          <a:stretch>
            <a:fillRect/>
          </a:stretch>
        </p:blipFill>
        <p:spPr>
          <a:xfrm>
            <a:off x="489098" y="1605517"/>
            <a:ext cx="7886700" cy="4518836"/>
          </a:xfrm>
          <a:prstGeom prst="rect">
            <a:avLst/>
          </a:prstGeom>
        </p:spPr>
      </p:pic>
      <p:pic>
        <p:nvPicPr>
          <p:cNvPr id="8" name="Picture 7">
            <a:extLst>
              <a:ext uri="{FF2B5EF4-FFF2-40B4-BE49-F238E27FC236}">
                <a16:creationId xmlns:a16="http://schemas.microsoft.com/office/drawing/2014/main" id="{37403B57-E2A2-403C-97CC-C5DF1C57BDC0}"/>
              </a:ext>
            </a:extLst>
          </p:cNvPr>
          <p:cNvPicPr>
            <a:picLocks noChangeAspect="1"/>
          </p:cNvPicPr>
          <p:nvPr/>
        </p:nvPicPr>
        <p:blipFill>
          <a:blip r:embed="rId7"/>
          <a:stretch>
            <a:fillRect/>
          </a:stretch>
        </p:blipFill>
        <p:spPr>
          <a:xfrm>
            <a:off x="768202" y="1690689"/>
            <a:ext cx="7607596" cy="4178483"/>
          </a:xfrm>
          <a:prstGeom prst="rect">
            <a:avLst/>
          </a:prstGeom>
        </p:spPr>
      </p:pic>
      <p:pic>
        <p:nvPicPr>
          <p:cNvPr id="9" name="Picture 8">
            <a:extLst>
              <a:ext uri="{FF2B5EF4-FFF2-40B4-BE49-F238E27FC236}">
                <a16:creationId xmlns:a16="http://schemas.microsoft.com/office/drawing/2014/main" id="{9942D2A0-5300-411C-A944-008FBA4A087B}"/>
              </a:ext>
            </a:extLst>
          </p:cNvPr>
          <p:cNvPicPr>
            <a:picLocks noChangeAspect="1"/>
          </p:cNvPicPr>
          <p:nvPr/>
        </p:nvPicPr>
        <p:blipFill>
          <a:blip r:embed="rId8"/>
          <a:stretch>
            <a:fillRect/>
          </a:stretch>
        </p:blipFill>
        <p:spPr>
          <a:xfrm>
            <a:off x="768202" y="1782937"/>
            <a:ext cx="7607596" cy="4086235"/>
          </a:xfrm>
          <a:prstGeom prst="rect">
            <a:avLst/>
          </a:prstGeom>
        </p:spPr>
      </p:pic>
      <p:pic>
        <p:nvPicPr>
          <p:cNvPr id="15" name="Audio 14">
            <a:hlinkClick r:id="" action="ppaction://media"/>
            <a:extLst>
              <a:ext uri="{FF2B5EF4-FFF2-40B4-BE49-F238E27FC236}">
                <a16:creationId xmlns:a16="http://schemas.microsoft.com/office/drawing/2014/main" id="{BF1795C2-9F7C-499B-BE58-88AE09ECF62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987695404"/>
      </p:ext>
    </p:extLst>
  </p:cSld>
  <p:clrMapOvr>
    <a:masterClrMapping/>
  </p:clrMapOvr>
  <mc:AlternateContent xmlns:mc="http://schemas.openxmlformats.org/markup-compatibility/2006">
    <mc:Choice xmlns:p14="http://schemas.microsoft.com/office/powerpoint/2010/main" Requires="p14">
      <p:transition p14:dur="0" advTm="15115"/>
    </mc:Choice>
    <mc:Fallback>
      <p:transition advTm="15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228F-3362-4A7B-B739-10D1F5D045D1}"/>
              </a:ext>
            </a:extLst>
          </p:cNvPr>
          <p:cNvSpPr>
            <a:spLocks noGrp="1"/>
          </p:cNvSpPr>
          <p:nvPr>
            <p:ph type="title"/>
          </p:nvPr>
        </p:nvSpPr>
        <p:spPr/>
        <p:txBody>
          <a:bodyPr/>
          <a:lstStyle/>
          <a:p>
            <a:r>
              <a:rPr lang="en-US" dirty="0"/>
              <a:t>NC MLP</a:t>
            </a:r>
            <a:br>
              <a:rPr lang="en-US" dirty="0"/>
            </a:br>
            <a:r>
              <a:rPr lang="en-US" sz="1400" dirty="0"/>
              <a:t>(Multivariate Model)</a:t>
            </a:r>
          </a:p>
        </p:txBody>
      </p:sp>
      <p:sp>
        <p:nvSpPr>
          <p:cNvPr id="4" name="Slide Number Placeholder 3">
            <a:extLst>
              <a:ext uri="{FF2B5EF4-FFF2-40B4-BE49-F238E27FC236}">
                <a16:creationId xmlns:a16="http://schemas.microsoft.com/office/drawing/2014/main" id="{A8D9A2AA-9AC3-40A8-A32F-9E196DEEEE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FFD15B3-C3C4-4686-9973-3C0E5B020724}"/>
              </a:ext>
            </a:extLst>
          </p:cNvPr>
          <p:cNvPicPr>
            <a:picLocks noChangeAspect="1"/>
          </p:cNvPicPr>
          <p:nvPr/>
        </p:nvPicPr>
        <p:blipFill>
          <a:blip r:embed="rId5"/>
          <a:stretch>
            <a:fillRect/>
          </a:stretch>
        </p:blipFill>
        <p:spPr>
          <a:xfrm>
            <a:off x="457200" y="1782937"/>
            <a:ext cx="8058150" cy="4064970"/>
          </a:xfrm>
          <a:prstGeom prst="rect">
            <a:avLst/>
          </a:prstGeom>
        </p:spPr>
      </p:pic>
      <p:pic>
        <p:nvPicPr>
          <p:cNvPr id="5" name="Audio 4">
            <a:hlinkClick r:id="" action="ppaction://media"/>
            <a:extLst>
              <a:ext uri="{FF2B5EF4-FFF2-40B4-BE49-F238E27FC236}">
                <a16:creationId xmlns:a16="http://schemas.microsoft.com/office/drawing/2014/main" id="{B13991D5-6FF5-4FC9-9952-EB0E53D4CB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06729990"/>
      </p:ext>
    </p:extLst>
  </p:cSld>
  <p:clrMapOvr>
    <a:masterClrMapping/>
  </p:clrMapOvr>
  <mc:AlternateContent xmlns:mc="http://schemas.openxmlformats.org/markup-compatibility/2006">
    <mc:Choice xmlns:p14="http://schemas.microsoft.com/office/powerpoint/2010/main" Requires="p14">
      <p:transition p14:dur="0" advTm="7561"/>
    </mc:Choice>
    <mc:Fallback>
      <p:transition advTm="7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NC MLP 7-Day Forecast</a:t>
            </a:r>
            <a:br>
              <a:rPr lang="en-US" dirty="0"/>
            </a:br>
            <a:r>
              <a:rPr lang="en-US" sz="1400" dirty="0"/>
              <a:t>(Multivariate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7673E02-EAA5-4C0F-8B4E-C18CA7FC375B}"/>
              </a:ext>
            </a:extLst>
          </p:cNvPr>
          <p:cNvPicPr>
            <a:picLocks noChangeAspect="1"/>
          </p:cNvPicPr>
          <p:nvPr/>
        </p:nvPicPr>
        <p:blipFill>
          <a:blip r:embed="rId5"/>
          <a:stretch>
            <a:fillRect/>
          </a:stretch>
        </p:blipFill>
        <p:spPr>
          <a:xfrm>
            <a:off x="489098" y="1690689"/>
            <a:ext cx="8304028" cy="4518725"/>
          </a:xfrm>
          <a:prstGeom prst="rect">
            <a:avLst/>
          </a:prstGeom>
        </p:spPr>
      </p:pic>
      <p:pic>
        <p:nvPicPr>
          <p:cNvPr id="7" name="Audio 6">
            <a:hlinkClick r:id="" action="ppaction://media"/>
            <a:extLst>
              <a:ext uri="{FF2B5EF4-FFF2-40B4-BE49-F238E27FC236}">
                <a16:creationId xmlns:a16="http://schemas.microsoft.com/office/drawing/2014/main" id="{A958D983-018B-40F5-85F9-F8B5974CCE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12631144"/>
      </p:ext>
    </p:extLst>
  </p:cSld>
  <p:clrMapOvr>
    <a:masterClrMapping/>
  </p:clrMapOvr>
  <mc:AlternateContent xmlns:mc="http://schemas.openxmlformats.org/markup-compatibility/2006">
    <mc:Choice xmlns:p14="http://schemas.microsoft.com/office/powerpoint/2010/main" Requires="p14">
      <p:transition p14:dur="0" advTm="7485"/>
    </mc:Choice>
    <mc:Fallback>
      <p:transition advTm="7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MLP 90-Day Forecast</a:t>
            </a:r>
            <a:br>
              <a:rPr lang="en-US" dirty="0"/>
            </a:br>
            <a:r>
              <a:rPr lang="en-US" sz="1400" dirty="0"/>
              <a:t>(Multivariate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EA64103-F57B-4098-AB0D-70D267C6334B}"/>
              </a:ext>
            </a:extLst>
          </p:cNvPr>
          <p:cNvPicPr>
            <a:picLocks noChangeAspect="1"/>
          </p:cNvPicPr>
          <p:nvPr/>
        </p:nvPicPr>
        <p:blipFill>
          <a:blip r:embed="rId5"/>
          <a:stretch>
            <a:fillRect/>
          </a:stretch>
        </p:blipFill>
        <p:spPr>
          <a:xfrm>
            <a:off x="233916" y="1616149"/>
            <a:ext cx="8431619" cy="4423144"/>
          </a:xfrm>
          <a:prstGeom prst="rect">
            <a:avLst/>
          </a:prstGeom>
        </p:spPr>
      </p:pic>
      <p:pic>
        <p:nvPicPr>
          <p:cNvPr id="9" name="Audio 8">
            <a:hlinkClick r:id="" action="ppaction://media"/>
            <a:extLst>
              <a:ext uri="{FF2B5EF4-FFF2-40B4-BE49-F238E27FC236}">
                <a16:creationId xmlns:a16="http://schemas.microsoft.com/office/drawing/2014/main" id="{D70731C4-6FDF-4AFA-A23A-020CC2AFD2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07200871"/>
      </p:ext>
    </p:extLst>
  </p:cSld>
  <p:clrMapOvr>
    <a:masterClrMapping/>
  </p:clrMapOvr>
  <mc:AlternateContent xmlns:mc="http://schemas.openxmlformats.org/markup-compatibility/2006">
    <mc:Choice xmlns:p14="http://schemas.microsoft.com/office/powerpoint/2010/main" Requires="p14">
      <p:transition p14:dur="0" advTm="8664"/>
    </mc:Choice>
    <mc:Fallback>
      <p:transition advTm="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0C1C-3590-434B-ABC6-3AD14B7FA23D}"/>
              </a:ext>
            </a:extLst>
          </p:cNvPr>
          <p:cNvSpPr>
            <a:spLocks noGrp="1"/>
          </p:cNvSpPr>
          <p:nvPr>
            <p:ph type="title"/>
          </p:nvPr>
        </p:nvSpPr>
        <p:spPr/>
        <p:txBody>
          <a:bodyPr/>
          <a:lstStyle/>
          <a:p>
            <a:r>
              <a:rPr lang="en-US" dirty="0"/>
              <a:t>Multivariate Model Summary</a:t>
            </a:r>
          </a:p>
        </p:txBody>
      </p:sp>
      <p:graphicFrame>
        <p:nvGraphicFramePr>
          <p:cNvPr id="5" name="Table 5">
            <a:extLst>
              <a:ext uri="{FF2B5EF4-FFF2-40B4-BE49-F238E27FC236}">
                <a16:creationId xmlns:a16="http://schemas.microsoft.com/office/drawing/2014/main" id="{3BB83972-DBEE-43A4-9416-1F47BF27FBA6}"/>
              </a:ext>
            </a:extLst>
          </p:cNvPr>
          <p:cNvGraphicFramePr>
            <a:graphicFrameLocks noGrp="1"/>
          </p:cNvGraphicFramePr>
          <p:nvPr>
            <p:ph idx="1"/>
            <p:extLst>
              <p:ext uri="{D42A27DB-BD31-4B8C-83A1-F6EECF244321}">
                <p14:modId xmlns:p14="http://schemas.microsoft.com/office/powerpoint/2010/main" val="1551698799"/>
              </p:ext>
            </p:extLst>
          </p:nvPr>
        </p:nvGraphicFramePr>
        <p:xfrm>
          <a:off x="628650" y="1690689"/>
          <a:ext cx="7886700" cy="3215196"/>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610940943"/>
                    </a:ext>
                  </a:extLst>
                </a:gridCol>
                <a:gridCol w="2628900">
                  <a:extLst>
                    <a:ext uri="{9D8B030D-6E8A-4147-A177-3AD203B41FA5}">
                      <a16:colId xmlns:a16="http://schemas.microsoft.com/office/drawing/2014/main" val="1182138398"/>
                    </a:ext>
                  </a:extLst>
                </a:gridCol>
                <a:gridCol w="2628900">
                  <a:extLst>
                    <a:ext uri="{9D8B030D-6E8A-4147-A177-3AD203B41FA5}">
                      <a16:colId xmlns:a16="http://schemas.microsoft.com/office/drawing/2014/main" val="3791484632"/>
                    </a:ext>
                  </a:extLst>
                </a:gridCol>
              </a:tblGrid>
              <a:tr h="803799">
                <a:tc>
                  <a:txBody>
                    <a:bodyPr/>
                    <a:lstStyle/>
                    <a:p>
                      <a:r>
                        <a:rPr lang="en-US" dirty="0"/>
                        <a:t>Model Method</a:t>
                      </a:r>
                    </a:p>
                  </a:txBody>
                  <a:tcPr/>
                </a:tc>
                <a:tc>
                  <a:txBody>
                    <a:bodyPr/>
                    <a:lstStyle/>
                    <a:p>
                      <a:r>
                        <a:rPr lang="en-US" dirty="0"/>
                        <a:t>ASE – 7 Day Forecast</a:t>
                      </a:r>
                    </a:p>
                  </a:txBody>
                  <a:tcPr/>
                </a:tc>
                <a:tc>
                  <a:txBody>
                    <a:bodyPr/>
                    <a:lstStyle/>
                    <a:p>
                      <a:r>
                        <a:rPr lang="en-US" dirty="0"/>
                        <a:t>ASE – 90 Day Forecast</a:t>
                      </a:r>
                    </a:p>
                  </a:txBody>
                  <a:tcPr/>
                </a:tc>
                <a:extLst>
                  <a:ext uri="{0D108BD9-81ED-4DB2-BD59-A6C34878D82A}">
                    <a16:rowId xmlns:a16="http://schemas.microsoft.com/office/drawing/2014/main" val="1844613738"/>
                  </a:ext>
                </a:extLst>
              </a:tr>
              <a:tr h="803799">
                <a:tc>
                  <a:txBody>
                    <a:bodyPr/>
                    <a:lstStyle/>
                    <a:p>
                      <a:r>
                        <a:rPr lang="en-US" dirty="0"/>
                        <a:t>VAR(14)</a:t>
                      </a:r>
                    </a:p>
                  </a:txBody>
                  <a:tcPr/>
                </a:tc>
                <a:tc>
                  <a:txBody>
                    <a:bodyPr/>
                    <a:lstStyle/>
                    <a:p>
                      <a:pPr algn="ctr"/>
                      <a:r>
                        <a:rPr lang="en-US" dirty="0"/>
                        <a:t>1.045971e-05</a:t>
                      </a:r>
                    </a:p>
                  </a:txBody>
                  <a:tcPr/>
                </a:tc>
                <a:tc>
                  <a:txBody>
                    <a:bodyPr/>
                    <a:lstStyle/>
                    <a:p>
                      <a:pPr algn="ctr"/>
                      <a:r>
                        <a:rPr lang="en-US" dirty="0"/>
                        <a:t>  0.002931 </a:t>
                      </a:r>
                    </a:p>
                  </a:txBody>
                  <a:tcPr/>
                </a:tc>
                <a:extLst>
                  <a:ext uri="{0D108BD9-81ED-4DB2-BD59-A6C34878D82A}">
                    <a16:rowId xmlns:a16="http://schemas.microsoft.com/office/drawing/2014/main" val="337209600"/>
                  </a:ext>
                </a:extLst>
              </a:tr>
              <a:tr h="803799">
                <a:tc>
                  <a:txBody>
                    <a:bodyPr/>
                    <a:lstStyle/>
                    <a:p>
                      <a:r>
                        <a:rPr lang="en-US" dirty="0"/>
                        <a:t>MLP</a:t>
                      </a:r>
                    </a:p>
                  </a:txBody>
                  <a:tcPr/>
                </a:tc>
                <a:tc>
                  <a:txBody>
                    <a:bodyPr/>
                    <a:lstStyle/>
                    <a:p>
                      <a:pPr algn="ctr"/>
                      <a:r>
                        <a:rPr lang="en-US" dirty="0"/>
                        <a:t>2.019568e-06</a:t>
                      </a:r>
                    </a:p>
                  </a:txBody>
                  <a:tcPr/>
                </a:tc>
                <a:tc>
                  <a:txBody>
                    <a:bodyPr/>
                    <a:lstStyle/>
                    <a:p>
                      <a:pPr algn="ctr"/>
                      <a:r>
                        <a:rPr lang="en-US" dirty="0"/>
                        <a:t>0.000530 </a:t>
                      </a:r>
                    </a:p>
                  </a:txBody>
                  <a:tcPr/>
                </a:tc>
                <a:extLst>
                  <a:ext uri="{0D108BD9-81ED-4DB2-BD59-A6C34878D82A}">
                    <a16:rowId xmlns:a16="http://schemas.microsoft.com/office/drawing/2014/main" val="3038376238"/>
                  </a:ext>
                </a:extLst>
              </a:tr>
              <a:tr h="803799">
                <a:tc>
                  <a:txBody>
                    <a:bodyPr/>
                    <a:lstStyle/>
                    <a:p>
                      <a:r>
                        <a:rPr lang="en-US" dirty="0"/>
                        <a:t>Ensemble</a:t>
                      </a:r>
                    </a:p>
                  </a:txBody>
                  <a:tcPr/>
                </a:tc>
                <a:tc>
                  <a:txBody>
                    <a:bodyPr/>
                    <a:lstStyle/>
                    <a:p>
                      <a:pPr algn="ctr"/>
                      <a:r>
                        <a:rPr lang="en-US" b="1" dirty="0"/>
                        <a:t>2.578109e-07</a:t>
                      </a:r>
                    </a:p>
                  </a:txBody>
                  <a:tcPr/>
                </a:tc>
                <a:tc>
                  <a:txBody>
                    <a:bodyPr/>
                    <a:lstStyle/>
                    <a:p>
                      <a:pPr algn="ctr"/>
                      <a:r>
                        <a:rPr lang="en-US" b="1" dirty="0"/>
                        <a:t>0.000517 </a:t>
                      </a:r>
                    </a:p>
                  </a:txBody>
                  <a:tcPr/>
                </a:tc>
                <a:extLst>
                  <a:ext uri="{0D108BD9-81ED-4DB2-BD59-A6C34878D82A}">
                    <a16:rowId xmlns:a16="http://schemas.microsoft.com/office/drawing/2014/main" val="3032969780"/>
                  </a:ext>
                </a:extLst>
              </a:tr>
            </a:tbl>
          </a:graphicData>
        </a:graphic>
      </p:graphicFrame>
      <p:sp>
        <p:nvSpPr>
          <p:cNvPr id="4" name="Slide Number Placeholder 3">
            <a:extLst>
              <a:ext uri="{FF2B5EF4-FFF2-40B4-BE49-F238E27FC236}">
                <a16:creationId xmlns:a16="http://schemas.microsoft.com/office/drawing/2014/main" id="{4D0D90D4-3BD3-47B3-8E54-6F5F8FCC17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327683-8978-6B4B-9130-4A6A841F0549}" type="slidenum">
              <a:rPr kumimoji="0" lang="en-US" sz="1200" b="0"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12" name="Audio 11">
            <a:hlinkClick r:id="" action="ppaction://media"/>
            <a:extLst>
              <a:ext uri="{FF2B5EF4-FFF2-40B4-BE49-F238E27FC236}">
                <a16:creationId xmlns:a16="http://schemas.microsoft.com/office/drawing/2014/main" id="{A97442C5-AFA1-43C3-9033-47769A7D63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24818221"/>
      </p:ext>
    </p:extLst>
  </p:cSld>
  <p:clrMapOvr>
    <a:masterClrMapping/>
  </p:clrMapOvr>
  <mc:AlternateContent xmlns:mc="http://schemas.openxmlformats.org/markup-compatibility/2006">
    <mc:Choice xmlns:p14="http://schemas.microsoft.com/office/powerpoint/2010/main" Requires="p14">
      <p:transition p14:dur="0" advTm="6483"/>
    </mc:Choice>
    <mc:Fallback>
      <p:transition advTm="6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35EE-D35F-4705-9309-1D9C518B8949}"/>
              </a:ext>
            </a:extLst>
          </p:cNvPr>
          <p:cNvSpPr>
            <a:spLocks noGrp="1"/>
          </p:cNvSpPr>
          <p:nvPr>
            <p:ph type="title"/>
          </p:nvPr>
        </p:nvSpPr>
        <p:spPr/>
        <p:txBody>
          <a:bodyPr/>
          <a:lstStyle/>
          <a:p>
            <a:r>
              <a:rPr lang="en-US" dirty="0"/>
              <a:t>Wrap Up</a:t>
            </a:r>
          </a:p>
        </p:txBody>
      </p:sp>
      <p:sp>
        <p:nvSpPr>
          <p:cNvPr id="3" name="Content Placeholder 2">
            <a:extLst>
              <a:ext uri="{FF2B5EF4-FFF2-40B4-BE49-F238E27FC236}">
                <a16:creationId xmlns:a16="http://schemas.microsoft.com/office/drawing/2014/main" id="{E0FE1885-0797-4592-BBF4-8B0DC678FBD4}"/>
              </a:ext>
            </a:extLst>
          </p:cNvPr>
          <p:cNvSpPr>
            <a:spLocks noGrp="1"/>
          </p:cNvSpPr>
          <p:nvPr>
            <p:ph idx="1"/>
          </p:nvPr>
        </p:nvSpPr>
        <p:spPr/>
        <p:txBody>
          <a:bodyPr/>
          <a:lstStyle/>
          <a:p>
            <a:r>
              <a:rPr lang="en-US" dirty="0"/>
              <a:t>Multiple Time Series Models developed</a:t>
            </a:r>
          </a:p>
          <a:p>
            <a:r>
              <a:rPr lang="en-US" dirty="0"/>
              <a:t>MLP Models – best results</a:t>
            </a:r>
          </a:p>
          <a:p>
            <a:r>
              <a:rPr lang="en-US" dirty="0"/>
              <a:t>Future Enhancements</a:t>
            </a:r>
          </a:p>
          <a:p>
            <a:pPr lvl="1"/>
            <a:r>
              <a:rPr lang="en-US" dirty="0"/>
              <a:t>Additional external variables</a:t>
            </a:r>
          </a:p>
          <a:p>
            <a:pPr lvl="1"/>
            <a:r>
              <a:rPr lang="en-US" dirty="0"/>
              <a:t>Continued model refinement</a:t>
            </a:r>
          </a:p>
        </p:txBody>
      </p:sp>
      <p:sp>
        <p:nvSpPr>
          <p:cNvPr id="4" name="Slide Number Placeholder 3">
            <a:extLst>
              <a:ext uri="{FF2B5EF4-FFF2-40B4-BE49-F238E27FC236}">
                <a16:creationId xmlns:a16="http://schemas.microsoft.com/office/drawing/2014/main" id="{CF44BED1-910E-4ADD-92FA-329F83F2448D}"/>
              </a:ext>
            </a:extLst>
          </p:cNvPr>
          <p:cNvSpPr>
            <a:spLocks noGrp="1"/>
          </p:cNvSpPr>
          <p:nvPr>
            <p:ph type="sldNum" sz="quarter" idx="12"/>
          </p:nvPr>
        </p:nvSpPr>
        <p:spPr/>
        <p:txBody>
          <a:bodyPr/>
          <a:lstStyle/>
          <a:p>
            <a:fld id="{38327683-8978-6B4B-9130-4A6A841F0549}" type="slidenum">
              <a:rPr lang="en-US" smtClean="0"/>
              <a:pPr/>
              <a:t>36</a:t>
            </a:fld>
            <a:endParaRPr lang="en-US" dirty="0"/>
          </a:p>
        </p:txBody>
      </p:sp>
      <p:pic>
        <p:nvPicPr>
          <p:cNvPr id="7" name="Audio 6">
            <a:hlinkClick r:id="" action="ppaction://media"/>
            <a:extLst>
              <a:ext uri="{FF2B5EF4-FFF2-40B4-BE49-F238E27FC236}">
                <a16:creationId xmlns:a16="http://schemas.microsoft.com/office/drawing/2014/main" id="{1E479311-9F52-47C3-B850-F5A52C22182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190003066"/>
      </p:ext>
    </p:extLst>
  </p:cSld>
  <p:clrMapOvr>
    <a:masterClrMapping/>
  </p:clrMapOvr>
  <mc:AlternateContent xmlns:mc="http://schemas.openxmlformats.org/markup-compatibility/2006">
    <mc:Choice xmlns:p14="http://schemas.microsoft.com/office/powerpoint/2010/main" Requires="p14">
      <p:transition p14:dur="0" advTm="41514"/>
    </mc:Choice>
    <mc:Fallback>
      <p:transition advTm="41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5CCFF6-0F3B-4D63-90FB-27F56C252DB6}"/>
              </a:ext>
            </a:extLst>
          </p:cNvPr>
          <p:cNvSpPr>
            <a:spLocks noGrp="1"/>
          </p:cNvSpPr>
          <p:nvPr>
            <p:ph idx="1"/>
          </p:nvPr>
        </p:nvSpPr>
        <p:spPr>
          <a:xfrm>
            <a:off x="3080657" y="3124200"/>
            <a:ext cx="3377293" cy="1298575"/>
          </a:xfrm>
        </p:spPr>
        <p:txBody>
          <a:bodyPr/>
          <a:lstStyle/>
          <a:p>
            <a:pPr marL="0" indent="0">
              <a:buNone/>
            </a:pPr>
            <a:r>
              <a:rPr lang="en-US" dirty="0"/>
              <a:t>Thank You.</a:t>
            </a:r>
          </a:p>
        </p:txBody>
      </p:sp>
      <p:sp>
        <p:nvSpPr>
          <p:cNvPr id="4" name="Slide Number Placeholder 3">
            <a:extLst>
              <a:ext uri="{FF2B5EF4-FFF2-40B4-BE49-F238E27FC236}">
                <a16:creationId xmlns:a16="http://schemas.microsoft.com/office/drawing/2014/main" id="{E1040AEE-9618-4D58-AFE4-05180162A2FD}"/>
              </a:ext>
            </a:extLst>
          </p:cNvPr>
          <p:cNvSpPr>
            <a:spLocks noGrp="1"/>
          </p:cNvSpPr>
          <p:nvPr>
            <p:ph type="sldNum" sz="quarter" idx="12"/>
          </p:nvPr>
        </p:nvSpPr>
        <p:spPr/>
        <p:txBody>
          <a:bodyPr/>
          <a:lstStyle/>
          <a:p>
            <a:fld id="{38327683-8978-6B4B-9130-4A6A841F0549}" type="slidenum">
              <a:rPr lang="en-US" smtClean="0"/>
              <a:pPr/>
              <a:t>37</a:t>
            </a:fld>
            <a:endParaRPr lang="en-US" dirty="0"/>
          </a:p>
        </p:txBody>
      </p:sp>
      <p:pic>
        <p:nvPicPr>
          <p:cNvPr id="2" name="Audio 1">
            <a:hlinkClick r:id="" action="ppaction://media"/>
            <a:extLst>
              <a:ext uri="{FF2B5EF4-FFF2-40B4-BE49-F238E27FC236}">
                <a16:creationId xmlns:a16="http://schemas.microsoft.com/office/drawing/2014/main" id="{67C5FA75-AF86-49C2-AA39-29493D4953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92713365"/>
      </p:ext>
    </p:extLst>
  </p:cSld>
  <p:clrMapOvr>
    <a:masterClrMapping/>
  </p:clrMapOvr>
  <mc:AlternateContent xmlns:mc="http://schemas.openxmlformats.org/markup-compatibility/2006">
    <mc:Choice xmlns:p14="http://schemas.microsoft.com/office/powerpoint/2010/main" Requires="p14">
      <p:transition p14:dur="10" advTm="1277"/>
    </mc:Choice>
    <mc:Fallback>
      <p:transition advTm="1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C915F-2173-4F4E-B0D8-6031DC42AC2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8B62638-EB13-4476-8566-5EFE484AB58B}"/>
              </a:ext>
            </a:extLst>
          </p:cNvPr>
          <p:cNvSpPr>
            <a:spLocks noGrp="1"/>
          </p:cNvSpPr>
          <p:nvPr>
            <p:ph idx="1"/>
          </p:nvPr>
        </p:nvSpPr>
        <p:spPr/>
        <p:txBody>
          <a:bodyPr>
            <a:normAutofit/>
          </a:bodyPr>
          <a:lstStyle/>
          <a:p>
            <a:r>
              <a:rPr lang="en-US" sz="1800" dirty="0"/>
              <a:t>Positivity Rate Articles</a:t>
            </a:r>
          </a:p>
          <a:p>
            <a:pPr lvl="1"/>
            <a:r>
              <a:rPr lang="en-US" sz="1400" dirty="0">
                <a:hlinkClick r:id="rId3"/>
              </a:rPr>
              <a:t>https://www.cnn.com/2020/11/17/health/covid-19-percent-positive-explainer/index.html</a:t>
            </a:r>
            <a:endParaRPr lang="en-US" sz="1400" dirty="0"/>
          </a:p>
          <a:p>
            <a:pPr lvl="1"/>
            <a:r>
              <a:rPr lang="en-US" sz="1400" dirty="0">
                <a:hlinkClick r:id="rId4"/>
              </a:rPr>
              <a:t>https://www.jhsph.edu/covid-19/articles/covid-19-testing-understanding-the-percent-positive.html#:~:text=The%20percent%20positive%20is%20exactly,total%20tests)%20x%20100%25</a:t>
            </a:r>
            <a:endParaRPr lang="en-US" sz="1400" dirty="0"/>
          </a:p>
          <a:p>
            <a:endParaRPr lang="en-US" sz="1800" dirty="0"/>
          </a:p>
          <a:p>
            <a:r>
              <a:rPr lang="en-US" sz="1800" dirty="0"/>
              <a:t>Data Set Information</a:t>
            </a:r>
          </a:p>
          <a:p>
            <a:pPr lvl="1"/>
            <a:r>
              <a:rPr lang="en-US" sz="1400" dirty="0"/>
              <a:t>COVID19US Package: </a:t>
            </a:r>
            <a:r>
              <a:rPr lang="en-US" sz="1400" dirty="0">
                <a:hlinkClick r:id="rId5"/>
              </a:rPr>
              <a:t>https://cran.r-project.org/web/packages/covid19us/index.html</a:t>
            </a:r>
            <a:endParaRPr lang="en-US" sz="1400" dirty="0"/>
          </a:p>
          <a:p>
            <a:pPr lvl="1"/>
            <a:r>
              <a:rPr lang="en-US" sz="1400" dirty="0"/>
              <a:t>COVID Tracking Project API Package: </a:t>
            </a:r>
            <a:r>
              <a:rPr lang="en-US" sz="1400" dirty="0">
                <a:hlinkClick r:id="rId6"/>
              </a:rPr>
              <a:t>https://covidtracking.com/data/api</a:t>
            </a:r>
            <a:endParaRPr lang="en-US" sz="1400" dirty="0"/>
          </a:p>
          <a:p>
            <a:pPr lvl="1"/>
            <a:r>
              <a:rPr lang="en-US" sz="1400" dirty="0"/>
              <a:t>COVID Tracking Project: </a:t>
            </a:r>
            <a:r>
              <a:rPr lang="en-US" sz="1400" dirty="0">
                <a:hlinkClick r:id="rId7"/>
              </a:rPr>
              <a:t>https://covidtracking.com/</a:t>
            </a:r>
            <a:br>
              <a:rPr lang="en-US" sz="1400" dirty="0"/>
            </a:br>
            <a:endParaRPr lang="en-US" sz="1400" dirty="0"/>
          </a:p>
        </p:txBody>
      </p:sp>
      <p:sp>
        <p:nvSpPr>
          <p:cNvPr id="4" name="Slide Number Placeholder 3">
            <a:extLst>
              <a:ext uri="{FF2B5EF4-FFF2-40B4-BE49-F238E27FC236}">
                <a16:creationId xmlns:a16="http://schemas.microsoft.com/office/drawing/2014/main" id="{CBD1DFF0-4DF3-4A76-877C-060974865679}"/>
              </a:ext>
            </a:extLst>
          </p:cNvPr>
          <p:cNvSpPr>
            <a:spLocks noGrp="1"/>
          </p:cNvSpPr>
          <p:nvPr>
            <p:ph type="sldNum" sz="quarter" idx="12"/>
          </p:nvPr>
        </p:nvSpPr>
        <p:spPr/>
        <p:txBody>
          <a:bodyPr/>
          <a:lstStyle/>
          <a:p>
            <a:fld id="{38327683-8978-6B4B-9130-4A6A841F0549}" type="slidenum">
              <a:rPr lang="en-US" smtClean="0"/>
              <a:pPr/>
              <a:t>38</a:t>
            </a:fld>
            <a:endParaRPr lang="en-US" dirty="0"/>
          </a:p>
        </p:txBody>
      </p:sp>
    </p:spTree>
    <p:extLst>
      <p:ext uri="{BB962C8B-B14F-4D97-AF65-F5344CB8AC3E}">
        <p14:creationId xmlns:p14="http://schemas.microsoft.com/office/powerpoint/2010/main" val="34636086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A982-F806-48FC-8578-252EC814DC01}"/>
              </a:ext>
            </a:extLst>
          </p:cNvPr>
          <p:cNvSpPr>
            <a:spLocks noGrp="1"/>
          </p:cNvSpPr>
          <p:nvPr>
            <p:ph type="title"/>
          </p:nvPr>
        </p:nvSpPr>
        <p:spPr/>
        <p:txBody>
          <a:bodyPr/>
          <a:lstStyle/>
          <a:p>
            <a:r>
              <a:rPr lang="en-US" dirty="0"/>
              <a:t>Data Set Information</a:t>
            </a:r>
          </a:p>
        </p:txBody>
      </p:sp>
      <p:sp>
        <p:nvSpPr>
          <p:cNvPr id="3" name="Content Placeholder 2">
            <a:extLst>
              <a:ext uri="{FF2B5EF4-FFF2-40B4-BE49-F238E27FC236}">
                <a16:creationId xmlns:a16="http://schemas.microsoft.com/office/drawing/2014/main" id="{5AF5D078-F225-47B9-B1AA-ECB768B3E262}"/>
              </a:ext>
            </a:extLst>
          </p:cNvPr>
          <p:cNvSpPr>
            <a:spLocks noGrp="1"/>
          </p:cNvSpPr>
          <p:nvPr>
            <p:ph idx="1"/>
          </p:nvPr>
        </p:nvSpPr>
        <p:spPr>
          <a:xfrm>
            <a:off x="628650" y="1687514"/>
            <a:ext cx="7886700" cy="4351338"/>
          </a:xfrm>
        </p:spPr>
        <p:txBody>
          <a:bodyPr/>
          <a:lstStyle/>
          <a:p>
            <a:r>
              <a:rPr lang="en-US" dirty="0"/>
              <a:t>COVID19US – R-Package</a:t>
            </a:r>
          </a:p>
          <a:p>
            <a:pPr lvl="1"/>
            <a:r>
              <a:rPr lang="en-US" dirty="0"/>
              <a:t>Information on testing</a:t>
            </a:r>
          </a:p>
          <a:p>
            <a:r>
              <a:rPr lang="en-US" dirty="0"/>
              <a:t>COVDATA – R-Package</a:t>
            </a:r>
          </a:p>
          <a:p>
            <a:pPr lvl="1"/>
            <a:r>
              <a:rPr lang="en-US" dirty="0"/>
              <a:t>Information on Hospitalization Rates</a:t>
            </a:r>
          </a:p>
          <a:p>
            <a:r>
              <a:rPr lang="en-US" dirty="0"/>
              <a:t>Minimal missing data</a:t>
            </a:r>
          </a:p>
          <a:p>
            <a:r>
              <a:rPr lang="en-US" dirty="0"/>
              <a:t>Current as of 11/25/2020</a:t>
            </a:r>
          </a:p>
          <a:p>
            <a:pPr lvl="1"/>
            <a:r>
              <a:rPr lang="en-US" dirty="0"/>
              <a:t>Latest date COVDATA is updated</a:t>
            </a:r>
          </a:p>
        </p:txBody>
      </p:sp>
      <p:sp>
        <p:nvSpPr>
          <p:cNvPr id="4" name="Slide Number Placeholder 3">
            <a:extLst>
              <a:ext uri="{FF2B5EF4-FFF2-40B4-BE49-F238E27FC236}">
                <a16:creationId xmlns:a16="http://schemas.microsoft.com/office/drawing/2014/main" id="{FEB8E0BA-34FD-4212-8313-3EFE6A9B701C}"/>
              </a:ext>
            </a:extLst>
          </p:cNvPr>
          <p:cNvSpPr>
            <a:spLocks noGrp="1"/>
          </p:cNvSpPr>
          <p:nvPr>
            <p:ph type="sldNum" sz="quarter" idx="12"/>
          </p:nvPr>
        </p:nvSpPr>
        <p:spPr/>
        <p:txBody>
          <a:bodyPr/>
          <a:lstStyle/>
          <a:p>
            <a:fld id="{38327683-8978-6B4B-9130-4A6A841F0549}" type="slidenum">
              <a:rPr lang="en-US" smtClean="0"/>
              <a:pPr/>
              <a:t>4</a:t>
            </a:fld>
            <a:endParaRPr lang="en-US" dirty="0"/>
          </a:p>
        </p:txBody>
      </p:sp>
      <p:pic>
        <p:nvPicPr>
          <p:cNvPr id="15" name="Audio 14">
            <a:hlinkClick r:id="" action="ppaction://media"/>
            <a:extLst>
              <a:ext uri="{FF2B5EF4-FFF2-40B4-BE49-F238E27FC236}">
                <a16:creationId xmlns:a16="http://schemas.microsoft.com/office/drawing/2014/main" id="{27F74CF1-0BF8-4BDD-BB2B-8FDE0AD2928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98335386"/>
      </p:ext>
    </p:extLst>
  </p:cSld>
  <p:clrMapOvr>
    <a:masterClrMapping/>
  </p:clrMapOvr>
  <mc:AlternateContent xmlns:mc="http://schemas.openxmlformats.org/markup-compatibility/2006">
    <mc:Choice xmlns:p14="http://schemas.microsoft.com/office/powerpoint/2010/main" Requires="p14">
      <p:transition p14:dur="0" advTm="26162"/>
    </mc:Choice>
    <mc:Fallback>
      <p:transition advTm="26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F501-EED1-47DB-8D89-00A40F6AD779}"/>
              </a:ext>
            </a:extLst>
          </p:cNvPr>
          <p:cNvSpPr>
            <a:spLocks noGrp="1"/>
          </p:cNvSpPr>
          <p:nvPr>
            <p:ph type="title"/>
          </p:nvPr>
        </p:nvSpPr>
        <p:spPr/>
        <p:txBody>
          <a:bodyPr/>
          <a:lstStyle/>
          <a:p>
            <a:r>
              <a:rPr lang="en-US" dirty="0"/>
              <a:t>Modeling Approaches</a:t>
            </a:r>
          </a:p>
        </p:txBody>
      </p:sp>
      <p:sp>
        <p:nvSpPr>
          <p:cNvPr id="3" name="Content Placeholder 2">
            <a:extLst>
              <a:ext uri="{FF2B5EF4-FFF2-40B4-BE49-F238E27FC236}">
                <a16:creationId xmlns:a16="http://schemas.microsoft.com/office/drawing/2014/main" id="{64E62395-60AB-4464-A771-5D7E3F91A0CA}"/>
              </a:ext>
            </a:extLst>
          </p:cNvPr>
          <p:cNvSpPr>
            <a:spLocks noGrp="1"/>
          </p:cNvSpPr>
          <p:nvPr>
            <p:ph idx="1"/>
          </p:nvPr>
        </p:nvSpPr>
        <p:spPr/>
        <p:txBody>
          <a:bodyPr/>
          <a:lstStyle/>
          <a:p>
            <a:r>
              <a:rPr lang="en-US" dirty="0"/>
              <a:t>Univariate Analysis</a:t>
            </a:r>
          </a:p>
          <a:p>
            <a:pPr lvl="1"/>
            <a:r>
              <a:rPr lang="en-US" dirty="0"/>
              <a:t>ARIMA </a:t>
            </a:r>
          </a:p>
          <a:p>
            <a:pPr lvl="1"/>
            <a:r>
              <a:rPr lang="en-US" dirty="0"/>
              <a:t>Multi-Layer Perceptron (MLP)</a:t>
            </a:r>
          </a:p>
          <a:p>
            <a:pPr lvl="1"/>
            <a:endParaRPr lang="en-US" dirty="0"/>
          </a:p>
          <a:p>
            <a:r>
              <a:rPr lang="en-US" dirty="0"/>
              <a:t>Multivariate Analysis</a:t>
            </a:r>
          </a:p>
          <a:p>
            <a:pPr lvl="1"/>
            <a:r>
              <a:rPr lang="en-US" dirty="0"/>
              <a:t>VAR</a:t>
            </a:r>
          </a:p>
          <a:p>
            <a:pPr lvl="1"/>
            <a:r>
              <a:rPr lang="en-US" dirty="0"/>
              <a:t>Multi-Layer Perceptron (MLP)</a:t>
            </a:r>
          </a:p>
        </p:txBody>
      </p:sp>
      <p:sp>
        <p:nvSpPr>
          <p:cNvPr id="4" name="Slide Number Placeholder 3">
            <a:extLst>
              <a:ext uri="{FF2B5EF4-FFF2-40B4-BE49-F238E27FC236}">
                <a16:creationId xmlns:a16="http://schemas.microsoft.com/office/drawing/2014/main" id="{4AC13565-C6DD-4DA0-9C43-0DB6FF1DC5CF}"/>
              </a:ext>
            </a:extLst>
          </p:cNvPr>
          <p:cNvSpPr>
            <a:spLocks noGrp="1"/>
          </p:cNvSpPr>
          <p:nvPr>
            <p:ph type="sldNum" sz="quarter" idx="12"/>
          </p:nvPr>
        </p:nvSpPr>
        <p:spPr/>
        <p:txBody>
          <a:bodyPr/>
          <a:lstStyle/>
          <a:p>
            <a:fld id="{38327683-8978-6B4B-9130-4A6A841F0549}" type="slidenum">
              <a:rPr lang="en-US" smtClean="0"/>
              <a:pPr/>
              <a:t>5</a:t>
            </a:fld>
            <a:endParaRPr lang="en-US" dirty="0"/>
          </a:p>
        </p:txBody>
      </p:sp>
      <p:pic>
        <p:nvPicPr>
          <p:cNvPr id="7" name="Audio 6">
            <a:hlinkClick r:id="" action="ppaction://media"/>
            <a:extLst>
              <a:ext uri="{FF2B5EF4-FFF2-40B4-BE49-F238E27FC236}">
                <a16:creationId xmlns:a16="http://schemas.microsoft.com/office/drawing/2014/main" id="{DD1EF363-79E4-4ACE-A150-FC1C83A3AF3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397413045"/>
      </p:ext>
    </p:extLst>
  </p:cSld>
  <p:clrMapOvr>
    <a:masterClrMapping/>
  </p:clrMapOvr>
  <mc:AlternateContent xmlns:mc="http://schemas.openxmlformats.org/markup-compatibility/2006">
    <mc:Choice xmlns:p14="http://schemas.microsoft.com/office/powerpoint/2010/main" Requires="p14">
      <p:transition p14:dur="0" advTm="26543"/>
    </mc:Choice>
    <mc:Fallback>
      <p:transition advTm="26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A982-F806-48FC-8578-252EC814DC01}"/>
              </a:ext>
            </a:extLst>
          </p:cNvPr>
          <p:cNvSpPr>
            <a:spLocks noGrp="1"/>
          </p:cNvSpPr>
          <p:nvPr>
            <p:ph type="title"/>
          </p:nvPr>
        </p:nvSpPr>
        <p:spPr>
          <a:xfrm>
            <a:off x="628650" y="365127"/>
            <a:ext cx="7886700" cy="857618"/>
          </a:xfrm>
        </p:spPr>
        <p:txBody>
          <a:bodyPr/>
          <a:lstStyle/>
          <a:p>
            <a:r>
              <a:rPr lang="en-US" dirty="0"/>
              <a:t>Agenda</a:t>
            </a:r>
          </a:p>
        </p:txBody>
      </p:sp>
      <p:sp>
        <p:nvSpPr>
          <p:cNvPr id="3" name="Content Placeholder 2">
            <a:extLst>
              <a:ext uri="{FF2B5EF4-FFF2-40B4-BE49-F238E27FC236}">
                <a16:creationId xmlns:a16="http://schemas.microsoft.com/office/drawing/2014/main" id="{5AF5D078-F225-47B9-B1AA-ECB768B3E262}"/>
              </a:ext>
            </a:extLst>
          </p:cNvPr>
          <p:cNvSpPr>
            <a:spLocks noGrp="1"/>
          </p:cNvSpPr>
          <p:nvPr>
            <p:ph idx="1"/>
          </p:nvPr>
        </p:nvSpPr>
        <p:spPr>
          <a:xfrm>
            <a:off x="628650" y="1368425"/>
            <a:ext cx="7886700" cy="4351338"/>
          </a:xfrm>
        </p:spPr>
        <p:txBody>
          <a:bodyPr>
            <a:normAutofit fontScale="92500" lnSpcReduction="10000"/>
          </a:bodyPr>
          <a:lstStyle/>
          <a:p>
            <a:r>
              <a:rPr lang="en-US" dirty="0">
                <a:solidFill>
                  <a:schemeClr val="bg1">
                    <a:lumMod val="50000"/>
                  </a:schemeClr>
                </a:solidFill>
              </a:rPr>
              <a:t>Introduction</a:t>
            </a:r>
          </a:p>
          <a:p>
            <a:pPr lvl="1"/>
            <a:r>
              <a:rPr lang="en-US" dirty="0">
                <a:solidFill>
                  <a:schemeClr val="bg1">
                    <a:lumMod val="50000"/>
                  </a:schemeClr>
                </a:solidFill>
              </a:rPr>
              <a:t>Positivity Rate</a:t>
            </a:r>
          </a:p>
          <a:p>
            <a:pPr lvl="1"/>
            <a:r>
              <a:rPr lang="en-US" dirty="0">
                <a:solidFill>
                  <a:schemeClr val="bg1">
                    <a:lumMod val="50000"/>
                  </a:schemeClr>
                </a:solidFill>
              </a:rPr>
              <a:t>Data Set Information</a:t>
            </a:r>
          </a:p>
          <a:p>
            <a:pPr lvl="1"/>
            <a:r>
              <a:rPr lang="en-US" dirty="0">
                <a:solidFill>
                  <a:schemeClr val="bg1">
                    <a:lumMod val="50000"/>
                  </a:schemeClr>
                </a:solidFill>
              </a:rPr>
              <a:t>Modeling Approaches</a:t>
            </a:r>
          </a:p>
          <a:p>
            <a:r>
              <a:rPr lang="en-US" dirty="0"/>
              <a:t>US Models</a:t>
            </a:r>
          </a:p>
          <a:p>
            <a:pPr lvl="1"/>
            <a:r>
              <a:rPr lang="en-US" dirty="0"/>
              <a:t>Univariate</a:t>
            </a:r>
          </a:p>
          <a:p>
            <a:pPr lvl="1"/>
            <a:r>
              <a:rPr lang="en-US" dirty="0"/>
              <a:t>Multivariate</a:t>
            </a:r>
          </a:p>
          <a:p>
            <a:r>
              <a:rPr lang="en-US" dirty="0">
                <a:solidFill>
                  <a:schemeClr val="bg1">
                    <a:lumMod val="50000"/>
                  </a:schemeClr>
                </a:solidFill>
              </a:rPr>
              <a:t>NC Models</a:t>
            </a:r>
          </a:p>
          <a:p>
            <a:pPr lvl="1"/>
            <a:r>
              <a:rPr lang="en-US" dirty="0">
                <a:solidFill>
                  <a:schemeClr val="bg1">
                    <a:lumMod val="50000"/>
                  </a:schemeClr>
                </a:solidFill>
              </a:rPr>
              <a:t>Univariate</a:t>
            </a:r>
          </a:p>
          <a:p>
            <a:pPr lvl="1"/>
            <a:r>
              <a:rPr lang="en-US" dirty="0">
                <a:solidFill>
                  <a:schemeClr val="bg1">
                    <a:lumMod val="50000"/>
                  </a:schemeClr>
                </a:solidFill>
              </a:rPr>
              <a:t>Multivariate</a:t>
            </a:r>
          </a:p>
        </p:txBody>
      </p:sp>
      <p:sp>
        <p:nvSpPr>
          <p:cNvPr id="4" name="Slide Number Placeholder 3">
            <a:extLst>
              <a:ext uri="{FF2B5EF4-FFF2-40B4-BE49-F238E27FC236}">
                <a16:creationId xmlns:a16="http://schemas.microsoft.com/office/drawing/2014/main" id="{FEB8E0BA-34FD-4212-8313-3EFE6A9B701C}"/>
              </a:ext>
            </a:extLst>
          </p:cNvPr>
          <p:cNvSpPr>
            <a:spLocks noGrp="1"/>
          </p:cNvSpPr>
          <p:nvPr>
            <p:ph type="sldNum" sz="quarter" idx="12"/>
          </p:nvPr>
        </p:nvSpPr>
        <p:spPr/>
        <p:txBody>
          <a:bodyPr/>
          <a:lstStyle/>
          <a:p>
            <a:fld id="{38327683-8978-6B4B-9130-4A6A841F0549}" type="slidenum">
              <a:rPr lang="en-US" smtClean="0"/>
              <a:pPr/>
              <a:t>6</a:t>
            </a:fld>
            <a:endParaRPr lang="en-US" dirty="0"/>
          </a:p>
        </p:txBody>
      </p:sp>
      <p:pic>
        <p:nvPicPr>
          <p:cNvPr id="5" name="Audio 4">
            <a:hlinkClick r:id="" action="ppaction://media"/>
            <a:extLst>
              <a:ext uri="{FF2B5EF4-FFF2-40B4-BE49-F238E27FC236}">
                <a16:creationId xmlns:a16="http://schemas.microsoft.com/office/drawing/2014/main" id="{B3B35D2E-B0F6-4BE0-B011-B3A3835578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03770640"/>
      </p:ext>
    </p:extLst>
  </p:cSld>
  <p:clrMapOvr>
    <a:masterClrMapping/>
  </p:clrMapOvr>
  <mc:AlternateContent xmlns:mc="http://schemas.openxmlformats.org/markup-compatibility/2006">
    <mc:Choice xmlns:p14="http://schemas.microsoft.com/office/powerpoint/2010/main" Requires="p14">
      <p:transition p14:dur="0" advTm="2082"/>
    </mc:Choice>
    <mc:Fallback>
      <p:transition advTm="2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a:t>United States Analysis</a:t>
            </a:r>
            <a:endParaRPr lang="en-US" dirty="0"/>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6" name="Picture 5">
            <a:extLst>
              <a:ext uri="{FF2B5EF4-FFF2-40B4-BE49-F238E27FC236}">
                <a16:creationId xmlns:a16="http://schemas.microsoft.com/office/drawing/2014/main" id="{AB28D976-EDC6-483B-9D15-862E9BE3F630}"/>
              </a:ext>
            </a:extLst>
          </p:cNvPr>
          <p:cNvPicPr>
            <a:picLocks noChangeAspect="1"/>
          </p:cNvPicPr>
          <p:nvPr/>
        </p:nvPicPr>
        <p:blipFill>
          <a:blip r:embed="rId6"/>
          <a:stretch>
            <a:fillRect/>
          </a:stretch>
        </p:blipFill>
        <p:spPr>
          <a:xfrm>
            <a:off x="489098" y="1414130"/>
            <a:ext cx="8102009" cy="4486939"/>
          </a:xfrm>
          <a:prstGeom prst="rect">
            <a:avLst/>
          </a:prstGeom>
        </p:spPr>
      </p:pic>
      <p:pic>
        <p:nvPicPr>
          <p:cNvPr id="7" name="Picture 6">
            <a:extLst>
              <a:ext uri="{FF2B5EF4-FFF2-40B4-BE49-F238E27FC236}">
                <a16:creationId xmlns:a16="http://schemas.microsoft.com/office/drawing/2014/main" id="{2BC41F72-9704-4F17-9CCE-D5FB1EBBFE94}"/>
              </a:ext>
            </a:extLst>
          </p:cNvPr>
          <p:cNvPicPr>
            <a:picLocks noChangeAspect="1"/>
          </p:cNvPicPr>
          <p:nvPr/>
        </p:nvPicPr>
        <p:blipFill>
          <a:blip r:embed="rId7"/>
          <a:stretch>
            <a:fillRect/>
          </a:stretch>
        </p:blipFill>
        <p:spPr>
          <a:xfrm>
            <a:off x="552893" y="1414131"/>
            <a:ext cx="8038214" cy="4486938"/>
          </a:xfrm>
          <a:prstGeom prst="rect">
            <a:avLst/>
          </a:prstGeom>
        </p:spPr>
      </p:pic>
      <p:pic>
        <p:nvPicPr>
          <p:cNvPr id="12" name="Audio 11">
            <a:hlinkClick r:id="" action="ppaction://media"/>
            <a:extLst>
              <a:ext uri="{FF2B5EF4-FFF2-40B4-BE49-F238E27FC236}">
                <a16:creationId xmlns:a16="http://schemas.microsoft.com/office/drawing/2014/main" id="{D69E44AD-83C2-4837-A2C3-F21558CFDAD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698466229"/>
      </p:ext>
    </p:extLst>
  </p:cSld>
  <p:clrMapOvr>
    <a:masterClrMapping/>
  </p:clrMapOvr>
  <mc:AlternateContent xmlns:mc="http://schemas.openxmlformats.org/markup-compatibility/2006">
    <mc:Choice xmlns:p14="http://schemas.microsoft.com/office/powerpoint/2010/main" Requires="p14">
      <p:transition p14:dur="0" advTm="25980"/>
    </mc:Choice>
    <mc:Fallback>
      <p:transition advTm="25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ARIMA Model</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8</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5892561-D510-4799-9146-54BC506293D6}"/>
                  </a:ext>
                </a:extLst>
              </p:cNvPr>
              <p:cNvSpPr txBox="1"/>
              <p:nvPr/>
            </p:nvSpPr>
            <p:spPr>
              <a:xfrm>
                <a:off x="457201" y="3004457"/>
                <a:ext cx="7687340" cy="833241"/>
              </a:xfrm>
              <a:prstGeom prst="rect">
                <a:avLst/>
              </a:prstGeom>
              <a:noFill/>
            </p:spPr>
            <p:txBody>
              <a:bodyPr wrap="square" lIns="0" tIns="0" rIns="0" bIns="0" rtlCol="0">
                <a:spAutoFit/>
              </a:bodyPr>
              <a:lstStyle/>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4982</m:t>
                        </m:r>
                        <m:r>
                          <a:rPr lang="en-US" b="0" i="1" smtClean="0">
                            <a:latin typeface="Cambria Math" panose="02040503050406030204" pitchFamily="18" charset="0"/>
                          </a:rPr>
                          <m:t>𝐵</m:t>
                        </m:r>
                        <m:r>
                          <a:rPr lang="en-US" b="0" i="1" smtClean="0">
                            <a:latin typeface="Cambria Math" panose="02040503050406030204" pitchFamily="18" charset="0"/>
                          </a:rPr>
                          <m:t>+0.1908</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b="0" i="1" smtClean="0">
                            <a:latin typeface="Cambria Math" panose="02040503050406030204" pitchFamily="18" charset="0"/>
                          </a:rPr>
                          <m:t>+0.1410</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3</m:t>
                            </m:r>
                          </m:sup>
                        </m:sSup>
                        <m:r>
                          <a:rPr lang="en-US" b="0" i="1" smtClean="0">
                            <a:latin typeface="Cambria Math" panose="02040503050406030204" pitchFamily="18" charset="0"/>
                          </a:rPr>
                          <m:t> −0.0094</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4</m:t>
                            </m:r>
                          </m:sup>
                        </m:sSup>
                        <m:r>
                          <a:rPr lang="en-US" b="0" i="1" smtClean="0">
                            <a:latin typeface="Cambria Math" panose="02040503050406030204" pitchFamily="18" charset="0"/>
                          </a:rPr>
                          <m:t>−0.0652</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5</m:t>
                            </m:r>
                          </m:sup>
                        </m:sSup>
                        <m:r>
                          <a:rPr lang="en-US" b="0" i="1" smtClean="0">
                            <a:latin typeface="Cambria Math" panose="02040503050406030204" pitchFamily="18" charset="0"/>
                          </a:rPr>
                          <m:t>+0.3448</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6</m:t>
                            </m:r>
                          </m:sup>
                        </m:sSup>
                        <m:r>
                          <a:rPr lang="en-US" b="0" i="1" smtClean="0">
                            <a:latin typeface="Cambria Math" panose="02040503050406030204" pitchFamily="18" charset="0"/>
                          </a:rPr>
                          <m:t>+0.3888</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7</m:t>
                            </m:r>
                          </m:sup>
                        </m:sSup>
                        <m:r>
                          <a:rPr lang="en-US" b="0" i="1" smtClean="0">
                            <a:latin typeface="Cambria Math" panose="02040503050406030204" pitchFamily="18" charset="0"/>
                          </a:rPr>
                          <m:t>+0.0838</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8</m:t>
                            </m:r>
                          </m:sup>
                        </m:sSup>
                        <m:r>
                          <a:rPr lang="en-US" b="0" i="1" smtClean="0">
                            <a:latin typeface="Cambria Math" panose="02040503050406030204" pitchFamily="18" charset="0"/>
                          </a:rPr>
                          <m:t>+0.0305</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9</m:t>
                            </m:r>
                          </m:sup>
                        </m:sSup>
                        <m:r>
                          <a:rPr lang="en-US" b="0" i="1" smtClean="0">
                            <a:latin typeface="Cambria Math" panose="02040503050406030204" pitchFamily="18" charset="0"/>
                          </a:rPr>
                          <m:t>−0.0076</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10</m:t>
                            </m:r>
                          </m:sup>
                        </m:sSup>
                        <m:r>
                          <a:rPr lang="en-US" b="0" i="1" smtClean="0">
                            <a:latin typeface="Cambria Math" panose="02040503050406030204" pitchFamily="18" charset="0"/>
                          </a:rPr>
                          <m:t>−0.1051</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11</m:t>
                            </m:r>
                          </m:sup>
                        </m:sSup>
                        <m:r>
                          <a:rPr lang="en-US" b="0" i="1" smtClean="0">
                            <a:latin typeface="Cambria Math" panose="02040503050406030204" pitchFamily="18" charset="0"/>
                          </a:rPr>
                          <m:t>+0.1985</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12</m:t>
                            </m:r>
                          </m:sup>
                        </m:sSup>
                        <m:r>
                          <a:rPr lang="en-US" b="0" i="1" smtClean="0">
                            <a:latin typeface="Cambria Math" panose="02040503050406030204" pitchFamily="18" charset="0"/>
                          </a:rPr>
                          <m:t>+0.2957</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13</m:t>
                            </m:r>
                          </m:sup>
                        </m:sSup>
                      </m:e>
                    </m:d>
                    <m:r>
                      <a:rPr lang="en-US" i="1">
                        <a:latin typeface="Cambria Math" panose="02040503050406030204" pitchFamily="18" charset="0"/>
                      </a:rPr>
                      <m:t>(1−</m:t>
                    </m:r>
                    <m:r>
                      <a:rPr lang="en-US" i="1">
                        <a:latin typeface="Cambria Math" panose="02040503050406030204" pitchFamily="18" charset="0"/>
                      </a:rPr>
                      <m:t>𝐵</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0.08236713</m:t>
                        </m:r>
                      </m:e>
                    </m:d>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a14:m>
                <a:endParaRPr lang="en-US" dirty="0"/>
              </a:p>
            </p:txBody>
          </p:sp>
        </mc:Choice>
        <mc:Fallback>
          <p:sp>
            <p:nvSpPr>
              <p:cNvPr id="3" name="TextBox 2">
                <a:extLst>
                  <a:ext uri="{FF2B5EF4-FFF2-40B4-BE49-F238E27FC236}">
                    <a16:creationId xmlns:a16="http://schemas.microsoft.com/office/drawing/2014/main" id="{85892561-D510-4799-9146-54BC506293D6}"/>
                  </a:ext>
                </a:extLst>
              </p:cNvPr>
              <p:cNvSpPr txBox="1">
                <a:spLocks noRot="1" noChangeAspect="1" noMove="1" noResize="1" noEditPoints="1" noAdjustHandles="1" noChangeArrowheads="1" noChangeShapeType="1" noTextEdit="1"/>
              </p:cNvSpPr>
              <p:nvPr/>
            </p:nvSpPr>
            <p:spPr>
              <a:xfrm>
                <a:off x="457201" y="3004457"/>
                <a:ext cx="7687340" cy="833241"/>
              </a:xfrm>
              <a:prstGeom prst="rect">
                <a:avLst/>
              </a:prstGeom>
              <a:blipFill>
                <a:blip r:embed="rId5"/>
                <a:stretch>
                  <a:fillRect l="-5551" t="-57664" r="-555" b="-86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8CC6188-C825-44E2-98EC-F1E439339CC8}"/>
              </a:ext>
            </a:extLst>
          </p:cNvPr>
          <p:cNvSpPr txBox="1"/>
          <p:nvPr/>
        </p:nvSpPr>
        <p:spPr>
          <a:xfrm>
            <a:off x="529771" y="1690689"/>
            <a:ext cx="7985579"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Determined ARIMA(13,2,0) model, shown below, was best fit</a:t>
            </a:r>
          </a:p>
          <a:p>
            <a:pPr marL="285750" indent="-285750">
              <a:buFont typeface="Arial" panose="020B0604020202020204" pitchFamily="34" charset="0"/>
              <a:buChar char="•"/>
            </a:pPr>
            <a:r>
              <a:rPr lang="en-US" dirty="0"/>
              <a:t>AIC: 13.09</a:t>
            </a:r>
          </a:p>
          <a:p>
            <a:pPr marL="285750" indent="-285750">
              <a:buFont typeface="Arial" panose="020B0604020202020204" pitchFamily="34" charset="0"/>
              <a:buChar char="•"/>
            </a:pPr>
            <a:r>
              <a:rPr lang="en-US" dirty="0"/>
              <a:t>BIC: 12.92</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7995792-E846-43AE-A7B7-FFEC240F7302}"/>
                  </a:ext>
                </a:extLst>
              </p:cNvPr>
              <p:cNvSpPr txBox="1"/>
              <p:nvPr/>
            </p:nvSpPr>
            <p:spPr>
              <a:xfrm>
                <a:off x="2780499" y="4358418"/>
                <a:ext cx="3040743" cy="369332"/>
              </a:xfrm>
              <a:prstGeom prst="rect">
                <a:avLst/>
              </a:prstGeom>
              <a:noFill/>
            </p:spPr>
            <p:txBody>
              <a:bodyPr wrap="square" rtlCol="0">
                <a:spAutoFit/>
              </a:bodyPr>
              <a:lstStyle/>
              <a:p>
                <a:r>
                  <a:rPr lang="en-US" dirty="0"/>
                  <a:t>where </a:t>
                </a:r>
                <a14:m>
                  <m:oMath xmlns:m="http://schemas.openxmlformats.org/officeDocument/2006/math">
                    <m:sSubSup>
                      <m:sSubSupPr>
                        <m:ctrlPr>
                          <a:rPr lang="en-US"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b="0" i="1" smtClean="0">
                            <a:latin typeface="Cambria Math" panose="02040503050406030204" pitchFamily="18" charset="0"/>
                          </a:rPr>
                          <m:t>𝑎</m:t>
                        </m:r>
                        <m:r>
                          <a:rPr lang="en-US" b="0" i="1" smtClean="0">
                            <a:latin typeface="Cambria Math" panose="02040503050406030204" pitchFamily="18" charset="0"/>
                          </a:rPr>
                          <m:t> </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i="1">
                        <a:latin typeface="Cambria Math" panose="02040503050406030204" pitchFamily="18" charset="0"/>
                      </a:rPr>
                      <m:t>1.88507</m:t>
                    </m:r>
                    <m:r>
                      <a:rPr lang="en-US" i="1">
                        <a:latin typeface="Cambria Math" panose="02040503050406030204" pitchFamily="18" charset="0"/>
                      </a:rPr>
                      <m:t>𝑒</m:t>
                    </m:r>
                    <m:r>
                      <a:rPr lang="en-US" i="1">
                        <a:latin typeface="Cambria Math" panose="02040503050406030204" pitchFamily="18" charset="0"/>
                      </a:rPr>
                      <m:t>-06</m:t>
                    </m:r>
                  </m:oMath>
                </a14:m>
                <a:endParaRPr lang="en-US" dirty="0"/>
              </a:p>
            </p:txBody>
          </p:sp>
        </mc:Choice>
        <mc:Fallback>
          <p:sp>
            <p:nvSpPr>
              <p:cNvPr id="8" name="TextBox 7">
                <a:extLst>
                  <a:ext uri="{FF2B5EF4-FFF2-40B4-BE49-F238E27FC236}">
                    <a16:creationId xmlns:a16="http://schemas.microsoft.com/office/drawing/2014/main" id="{57995792-E846-43AE-A7B7-FFEC240F7302}"/>
                  </a:ext>
                </a:extLst>
              </p:cNvPr>
              <p:cNvSpPr txBox="1">
                <a:spLocks noRot="1" noChangeAspect="1" noMove="1" noResize="1" noEditPoints="1" noAdjustHandles="1" noChangeArrowheads="1" noChangeShapeType="1" noTextEdit="1"/>
              </p:cNvSpPr>
              <p:nvPr/>
            </p:nvSpPr>
            <p:spPr>
              <a:xfrm>
                <a:off x="2780499" y="4358418"/>
                <a:ext cx="3040743" cy="369332"/>
              </a:xfrm>
              <a:prstGeom prst="rect">
                <a:avLst/>
              </a:prstGeom>
              <a:blipFill>
                <a:blip r:embed="rId6"/>
                <a:stretch>
                  <a:fillRect l="-1603" t="-9836" b="-24590"/>
                </a:stretch>
              </a:blipFill>
            </p:spPr>
            <p:txBody>
              <a:bodyPr/>
              <a:lstStyle/>
              <a:p>
                <a:r>
                  <a:rPr lang="en-US">
                    <a:noFill/>
                  </a:rPr>
                  <a:t> </a:t>
                </a:r>
              </a:p>
            </p:txBody>
          </p:sp>
        </mc:Fallback>
      </mc:AlternateContent>
      <p:pic>
        <p:nvPicPr>
          <p:cNvPr id="13" name="Audio 12">
            <a:hlinkClick r:id="" action="ppaction://media"/>
            <a:extLst>
              <a:ext uri="{FF2B5EF4-FFF2-40B4-BE49-F238E27FC236}">
                <a16:creationId xmlns:a16="http://schemas.microsoft.com/office/drawing/2014/main" id="{A3CB0431-85D0-479A-A813-3096902D54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60157976"/>
      </p:ext>
    </p:extLst>
  </p:cSld>
  <p:clrMapOvr>
    <a:masterClrMapping/>
  </p:clrMapOvr>
  <mc:AlternateContent xmlns:mc="http://schemas.openxmlformats.org/markup-compatibility/2006">
    <mc:Choice xmlns:p14="http://schemas.microsoft.com/office/powerpoint/2010/main" Requires="p14">
      <p:transition p14:dur="0" advTm="17138"/>
    </mc:Choice>
    <mc:Fallback>
      <p:transition advTm="17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60-FB87-495D-B9B4-A94EA5311199}"/>
              </a:ext>
            </a:extLst>
          </p:cNvPr>
          <p:cNvSpPr>
            <a:spLocks noGrp="1"/>
          </p:cNvSpPr>
          <p:nvPr>
            <p:ph type="title"/>
          </p:nvPr>
        </p:nvSpPr>
        <p:spPr/>
        <p:txBody>
          <a:bodyPr/>
          <a:lstStyle/>
          <a:p>
            <a:r>
              <a:rPr lang="en-US" dirty="0"/>
              <a:t>US ARIMA 7-Day Forecast</a:t>
            </a:r>
            <a:br>
              <a:rPr lang="en-US" dirty="0"/>
            </a:br>
            <a:r>
              <a:rPr lang="en-US" sz="1400" dirty="0"/>
              <a:t>(Univariate Model)</a:t>
            </a:r>
          </a:p>
        </p:txBody>
      </p:sp>
      <p:sp>
        <p:nvSpPr>
          <p:cNvPr id="4" name="Slide Number Placeholder 3">
            <a:extLst>
              <a:ext uri="{FF2B5EF4-FFF2-40B4-BE49-F238E27FC236}">
                <a16:creationId xmlns:a16="http://schemas.microsoft.com/office/drawing/2014/main" id="{96B7EAF2-53D7-48B2-86E9-F24716E274DB}"/>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
        <p:nvSpPr>
          <p:cNvPr id="5" name="AutoShape 2">
            <a:extLst>
              <a:ext uri="{FF2B5EF4-FFF2-40B4-BE49-F238E27FC236}">
                <a16:creationId xmlns:a16="http://schemas.microsoft.com/office/drawing/2014/main" id="{3025EA71-433D-4ADC-8BC0-A2EDED76423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18E4F4F8-56CC-4C4F-91D7-7FC979EBCBDD}"/>
              </a:ext>
            </a:extLst>
          </p:cNvPr>
          <p:cNvPicPr>
            <a:picLocks noChangeAspect="1"/>
          </p:cNvPicPr>
          <p:nvPr/>
        </p:nvPicPr>
        <p:blipFill>
          <a:blip r:embed="rId6"/>
          <a:stretch>
            <a:fillRect/>
          </a:stretch>
        </p:blipFill>
        <p:spPr>
          <a:xfrm>
            <a:off x="628650" y="1616149"/>
            <a:ext cx="7886700" cy="4423144"/>
          </a:xfrm>
          <a:prstGeom prst="rect">
            <a:avLst/>
          </a:prstGeom>
        </p:spPr>
      </p:pic>
      <p:pic>
        <p:nvPicPr>
          <p:cNvPr id="7" name="Picture 6">
            <a:extLst>
              <a:ext uri="{FF2B5EF4-FFF2-40B4-BE49-F238E27FC236}">
                <a16:creationId xmlns:a16="http://schemas.microsoft.com/office/drawing/2014/main" id="{4E793AC3-04FD-4849-8C5C-528876E31F21}"/>
              </a:ext>
            </a:extLst>
          </p:cNvPr>
          <p:cNvPicPr>
            <a:picLocks noChangeAspect="1"/>
          </p:cNvPicPr>
          <p:nvPr/>
        </p:nvPicPr>
        <p:blipFill>
          <a:blip r:embed="rId7"/>
          <a:stretch>
            <a:fillRect/>
          </a:stretch>
        </p:blipFill>
        <p:spPr>
          <a:xfrm>
            <a:off x="628650" y="1520457"/>
            <a:ext cx="7792335" cy="4423144"/>
          </a:xfrm>
          <a:prstGeom prst="rect">
            <a:avLst/>
          </a:prstGeom>
        </p:spPr>
      </p:pic>
      <p:pic>
        <p:nvPicPr>
          <p:cNvPr id="8" name="Audio 7">
            <a:hlinkClick r:id="" action="ppaction://media"/>
            <a:extLst>
              <a:ext uri="{FF2B5EF4-FFF2-40B4-BE49-F238E27FC236}">
                <a16:creationId xmlns:a16="http://schemas.microsoft.com/office/drawing/2014/main" id="{D5EF1F9F-DDBB-405C-B6C8-378DB3EE539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106532463"/>
      </p:ext>
    </p:extLst>
  </p:cSld>
  <p:clrMapOvr>
    <a:masterClrMapping/>
  </p:clrMapOvr>
  <mc:AlternateContent xmlns:mc="http://schemas.openxmlformats.org/markup-compatibility/2006">
    <mc:Choice xmlns:p14="http://schemas.microsoft.com/office/powerpoint/2010/main" Requires="p14">
      <p:transition p14:dur="0" advTm="9563"/>
    </mc:Choice>
    <mc:Fallback>
      <p:transition advTm="9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1.8|2.4"/>
</p:tagLst>
</file>

<file path=ppt/tags/tag10.xml><?xml version="1.0" encoding="utf-8"?>
<p:tagLst xmlns:a="http://schemas.openxmlformats.org/drawingml/2006/main" xmlns:r="http://schemas.openxmlformats.org/officeDocument/2006/relationships" xmlns:p="http://schemas.openxmlformats.org/presentationml/2006/main">
  <p:tag name="TIMING" val="|21.3"/>
</p:tagLst>
</file>

<file path=ppt/tags/tag11.xml><?xml version="1.0" encoding="utf-8"?>
<p:tagLst xmlns:a="http://schemas.openxmlformats.org/drawingml/2006/main" xmlns:r="http://schemas.openxmlformats.org/officeDocument/2006/relationships" xmlns:p="http://schemas.openxmlformats.org/presentationml/2006/main">
  <p:tag name="TIMING" val="|2.7"/>
</p:tagLst>
</file>

<file path=ppt/tags/tag12.xml><?xml version="1.0" encoding="utf-8"?>
<p:tagLst xmlns:a="http://schemas.openxmlformats.org/drawingml/2006/main" xmlns:r="http://schemas.openxmlformats.org/officeDocument/2006/relationships" xmlns:p="http://schemas.openxmlformats.org/presentationml/2006/main">
  <p:tag name="TIMING" val="|8"/>
</p:tagLst>
</file>

<file path=ppt/tags/tag13.xml><?xml version="1.0" encoding="utf-8"?>
<p:tagLst xmlns:a="http://schemas.openxmlformats.org/drawingml/2006/main" xmlns:r="http://schemas.openxmlformats.org/officeDocument/2006/relationships" xmlns:p="http://schemas.openxmlformats.org/presentationml/2006/main">
  <p:tag name="TIMING" val="|12.4|4.9"/>
</p:tagLst>
</file>

<file path=ppt/tags/tag14.xml><?xml version="1.0" encoding="utf-8"?>
<p:tagLst xmlns:a="http://schemas.openxmlformats.org/drawingml/2006/main" xmlns:r="http://schemas.openxmlformats.org/officeDocument/2006/relationships" xmlns:p="http://schemas.openxmlformats.org/presentationml/2006/main">
  <p:tag name="TIMING" val="|4|4.9"/>
</p:tagLst>
</file>

<file path=ppt/tags/tag15.xml><?xml version="1.0" encoding="utf-8"?>
<p:tagLst xmlns:a="http://schemas.openxmlformats.org/drawingml/2006/main" xmlns:r="http://schemas.openxmlformats.org/officeDocument/2006/relationships" xmlns:p="http://schemas.openxmlformats.org/presentationml/2006/main">
  <p:tag name="TIMING" val="|1|6.9|8.2|2.3|12.2"/>
</p:tagLst>
</file>

<file path=ppt/tags/tag2.xml><?xml version="1.0" encoding="utf-8"?>
<p:tagLst xmlns:a="http://schemas.openxmlformats.org/drawingml/2006/main" xmlns:r="http://schemas.openxmlformats.org/officeDocument/2006/relationships" xmlns:p="http://schemas.openxmlformats.org/presentationml/2006/main">
  <p:tag name="TIMING" val="|6.1|5|2.7|2.3|13.3"/>
</p:tagLst>
</file>

<file path=ppt/tags/tag3.xml><?xml version="1.0" encoding="utf-8"?>
<p:tagLst xmlns:a="http://schemas.openxmlformats.org/drawingml/2006/main" xmlns:r="http://schemas.openxmlformats.org/officeDocument/2006/relationships" xmlns:p="http://schemas.openxmlformats.org/presentationml/2006/main">
  <p:tag name="TIMING" val="|0.4|15.2|5.6|2.4"/>
</p:tagLst>
</file>

<file path=ppt/tags/tag4.xml><?xml version="1.0" encoding="utf-8"?>
<p:tagLst xmlns:a="http://schemas.openxmlformats.org/drawingml/2006/main" xmlns:r="http://schemas.openxmlformats.org/officeDocument/2006/relationships" xmlns:p="http://schemas.openxmlformats.org/presentationml/2006/main">
  <p:tag name="TIMING" val="|0.3|13.9"/>
</p:tagLst>
</file>

<file path=ppt/tags/tag5.xml><?xml version="1.0" encoding="utf-8"?>
<p:tagLst xmlns:a="http://schemas.openxmlformats.org/drawingml/2006/main" xmlns:r="http://schemas.openxmlformats.org/officeDocument/2006/relationships" xmlns:p="http://schemas.openxmlformats.org/presentationml/2006/main">
  <p:tag name="TIMING" val="|24.2"/>
</p:tagLst>
</file>

<file path=ppt/tags/tag6.xml><?xml version="1.0" encoding="utf-8"?>
<p:tagLst xmlns:a="http://schemas.openxmlformats.org/drawingml/2006/main" xmlns:r="http://schemas.openxmlformats.org/officeDocument/2006/relationships" xmlns:p="http://schemas.openxmlformats.org/presentationml/2006/main">
  <p:tag name="TIMING" val="|3.3"/>
</p:tagLst>
</file>

<file path=ppt/tags/tag7.xml><?xml version="1.0" encoding="utf-8"?>
<p:tagLst xmlns:a="http://schemas.openxmlformats.org/drawingml/2006/main" xmlns:r="http://schemas.openxmlformats.org/officeDocument/2006/relationships" xmlns:p="http://schemas.openxmlformats.org/presentationml/2006/main">
  <p:tag name="TIMING" val="|4.5"/>
</p:tagLst>
</file>

<file path=ppt/tags/tag8.xml><?xml version="1.0" encoding="utf-8"?>
<p:tagLst xmlns:a="http://schemas.openxmlformats.org/drawingml/2006/main" xmlns:r="http://schemas.openxmlformats.org/officeDocument/2006/relationships" xmlns:p="http://schemas.openxmlformats.org/presentationml/2006/main">
  <p:tag name="TIMING" val="|17.3|4.7"/>
</p:tagLst>
</file>

<file path=ppt/tags/tag9.xml><?xml version="1.0" encoding="utf-8"?>
<p:tagLst xmlns:a="http://schemas.openxmlformats.org/drawingml/2006/main" xmlns:r="http://schemas.openxmlformats.org/officeDocument/2006/relationships" xmlns:p="http://schemas.openxmlformats.org/presentationml/2006/main">
  <p:tag name="TIMING" val="|6.8|4.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BE5E116E902A4AB6A5573049C00620" ma:contentTypeVersion="13" ma:contentTypeDescription="Create a new document." ma:contentTypeScope="" ma:versionID="a14f2a4bce4b9ce75a493887806cc655">
  <xsd:schema xmlns:xsd="http://www.w3.org/2001/XMLSchema" xmlns:xs="http://www.w3.org/2001/XMLSchema" xmlns:p="http://schemas.microsoft.com/office/2006/metadata/properties" xmlns:ns3="42c3fb70-e26e-416b-9933-bd2c1fb97f88" xmlns:ns4="d3b6acbd-5192-438b-a60d-7ff769b97351" targetNamespace="http://schemas.microsoft.com/office/2006/metadata/properties" ma:root="true" ma:fieldsID="11a4a4e04e0f53c54a323b43caee4a65" ns3:_="" ns4:_="">
    <xsd:import namespace="42c3fb70-e26e-416b-9933-bd2c1fb97f88"/>
    <xsd:import namespace="d3b6acbd-5192-438b-a60d-7ff769b9735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3fb70-e26e-416b-9933-bd2c1fb97f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3b6acbd-5192-438b-a60d-7ff769b9735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01E81C-5C90-4F56-B69C-0311F0E8F677}">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d3b6acbd-5192-438b-a60d-7ff769b97351"/>
    <ds:schemaRef ds:uri="42c3fb70-e26e-416b-9933-bd2c1fb97f88"/>
    <ds:schemaRef ds:uri="http://www.w3.org/XML/1998/namespace"/>
  </ds:schemaRefs>
</ds:datastoreItem>
</file>

<file path=customXml/itemProps2.xml><?xml version="1.0" encoding="utf-8"?>
<ds:datastoreItem xmlns:ds="http://schemas.openxmlformats.org/officeDocument/2006/customXml" ds:itemID="{0E38BB91-6848-4A1A-A587-2534D923DC5F}">
  <ds:schemaRefs>
    <ds:schemaRef ds:uri="http://schemas.microsoft.com/sharepoint/v3/contenttype/forms"/>
  </ds:schemaRefs>
</ds:datastoreItem>
</file>

<file path=customXml/itemProps3.xml><?xml version="1.0" encoding="utf-8"?>
<ds:datastoreItem xmlns:ds="http://schemas.openxmlformats.org/officeDocument/2006/customXml" ds:itemID="{41D8D327-DD4C-4B8B-8BA1-1169D5A08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3fb70-e26e-416b-9933-bd2c1fb97f88"/>
    <ds:schemaRef ds:uri="d3b6acbd-5192-438b-a60d-7ff769b973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6609</TotalTime>
  <Words>2896</Words>
  <Application>Microsoft Office PowerPoint</Application>
  <PresentationFormat>On-screen Show (4:3)</PresentationFormat>
  <Paragraphs>306</Paragraphs>
  <Slides>38</Slides>
  <Notes>38</Notes>
  <HiddenSlides>0</HiddenSlides>
  <MMClips>37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Cambria Math</vt:lpstr>
      <vt:lpstr>Office Theme</vt:lpstr>
      <vt:lpstr>Time Series Analysis of COVID-19 for the United States and North Carolina</vt:lpstr>
      <vt:lpstr>Agenda</vt:lpstr>
      <vt:lpstr>Positivity Rate</vt:lpstr>
      <vt:lpstr>Data Set Information</vt:lpstr>
      <vt:lpstr>Modeling Approaches</vt:lpstr>
      <vt:lpstr>Agenda</vt:lpstr>
      <vt:lpstr>United States Analysis</vt:lpstr>
      <vt:lpstr>US ARIMA Model (Univariate Model)</vt:lpstr>
      <vt:lpstr>US ARIMA 7-Day Forecast (Univariate Model)</vt:lpstr>
      <vt:lpstr>US ARIMA 90-Day Forecast (Univariate Model)</vt:lpstr>
      <vt:lpstr>US MLP (Univariate Model)</vt:lpstr>
      <vt:lpstr>US MLP 7-Day Forecast (Univariate Model)</vt:lpstr>
      <vt:lpstr>US MLP 90-Day Forecast (Univariate Model)</vt:lpstr>
      <vt:lpstr>Univariate Model Summary</vt:lpstr>
      <vt:lpstr>US VAR(15) 7-Day Forecast (Multivariate Model)</vt:lpstr>
      <vt:lpstr>US VAR(15) 90-Day Forecast (Multivariate Model)</vt:lpstr>
      <vt:lpstr>US MLP (Multivariate Model)</vt:lpstr>
      <vt:lpstr>US MLP 7-Day Forecast (Multivariate Model)</vt:lpstr>
      <vt:lpstr>US MLP 90-Day Forecast (Multivariate Model)</vt:lpstr>
      <vt:lpstr>Multivariate Model Summary</vt:lpstr>
      <vt:lpstr>Agenda</vt:lpstr>
      <vt:lpstr>North Carolina (NC) Analysis</vt:lpstr>
      <vt:lpstr>NC ARIMA Model (Univariate Model)</vt:lpstr>
      <vt:lpstr>NC 7-Day Forecast (Univariate Model)</vt:lpstr>
      <vt:lpstr>NC 90-Day Forecast (Univariate Model)</vt:lpstr>
      <vt:lpstr>NC MLP (Univariate Model)</vt:lpstr>
      <vt:lpstr>NC MLP 7-Day Forecast (Univariate Model)</vt:lpstr>
      <vt:lpstr>NC MLP 90-Day Forecast (Univariate Model)</vt:lpstr>
      <vt:lpstr>Univariate Model Summary</vt:lpstr>
      <vt:lpstr>NC VAR(14) 7-Day Forecast (Multivariate Model)</vt:lpstr>
      <vt:lpstr>NC VAR(14) 90-Day Forecast (Multivariate Model)</vt:lpstr>
      <vt:lpstr>NC MLP (Multivariate Model)</vt:lpstr>
      <vt:lpstr>NC MLP 7-Day Forecast (Multivariate Model)</vt:lpstr>
      <vt:lpstr>US MLP 90-Day Forecast (Multivariate Model)</vt:lpstr>
      <vt:lpstr>Multivariate Model Summary</vt:lpstr>
      <vt:lpstr>Wrap Up</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Croom, Brandon</cp:lastModifiedBy>
  <cp:revision>195</cp:revision>
  <cp:lastPrinted>2020-12-05T08:49:18Z</cp:lastPrinted>
  <dcterms:created xsi:type="dcterms:W3CDTF">2017-03-18T16:30:52Z</dcterms:created>
  <dcterms:modified xsi:type="dcterms:W3CDTF">2020-12-05T16:04:54Z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0x010100E9BE5E116E902A4AB6A5573049C00620</vt:lpwstr>
  </property>
</Properties>
</file>